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71" r:id="rId5"/>
    <p:sldId id="267" r:id="rId6"/>
    <p:sldId id="261" r:id="rId7"/>
    <p:sldId id="259" r:id="rId8"/>
    <p:sldId id="268" r:id="rId9"/>
    <p:sldId id="260" r:id="rId10"/>
    <p:sldId id="269" r:id="rId11"/>
    <p:sldId id="264" r:id="rId12"/>
    <p:sldId id="266" r:id="rId13"/>
    <p:sldId id="270" r:id="rId14"/>
    <p:sldId id="272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046F2-9C61-4994-AA4E-22A17B9B5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AC51007-7FC4-4044-ABB6-8300D2242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713F0B-C33D-45C5-ABC3-50BBDA676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993AEDB-C817-463B-AAA4-2FB45E82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C8B7FB-01D9-4E5D-B75B-AF81C7F0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553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3428C-98CA-4F4B-B180-A4B53410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3D94328-C20C-4B7C-BA5E-C3AC8C7ED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25C042-C539-41C4-AD90-49460023B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DD369EA-A1B7-451F-A3AB-E1A914DA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E62A34C-E567-4D65-AA1C-60DF4B64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400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C18E879-1A00-46A3-8551-0A0F424039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B147B73-CD34-4292-9C7E-079F8ACA1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AFEBDC-9323-448C-9649-9BA6E618B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39AF031-9A69-45B2-AAC0-99CFA1B0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E29A867-85C1-45FE-957C-973EDCEBC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377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59E86-22A6-4011-BE2C-F0E80C695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C21797E-32EE-409F-9204-9440B0290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97100B0-19AF-472A-9177-AC77E9CE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0EFE729-E236-4CC8-A502-33909E527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23FC28-6F94-40A6-AF80-EE7CCF2B6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2383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118D3-38D2-4E83-9766-A732A595A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49824C4-2044-4011-9B53-1D10F2D77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60F56C2-C42A-4063-A23C-64B267822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A55BD2E-F13F-4EAA-9817-97D8285F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33185B5-4BCE-422C-9C53-EF6154E3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864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9DAAC-D4F9-4E46-A59E-8F83E01AF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C74284-852C-43B8-A1E8-E9ED7A68F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1277BBC-A3B6-4757-B64A-35F63D57A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F2C593D-7EC8-41EC-8B9E-06C833EE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0F1CB78-C229-4793-92A5-BD059A21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6DBF559-0504-43CB-8F1A-206F1C73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759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C1292-D62C-44FD-8F62-0F00EF564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281894E-33A4-4F72-A163-B86CC6382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A9F9171-BC56-4370-BDE0-875512937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896395D-CE6D-4422-88CC-1AA0FA5DD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3DEF915-2BAA-4C64-AD4A-23A3A3EA5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0ADBA2A-27A0-41FB-B8AD-7CBE2887A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FF08118-EC19-4F73-8AE4-C3F26B46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09E2A64-92E7-40A4-A557-17244AC9B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2995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A03FA-CCD8-4AF6-9026-27BBE843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83ACBEA-3056-4AC0-9DFD-991FEC4CF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8706E1F-8600-46FB-AEE4-437BE1632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BC1CB06-718E-423E-925F-8605B674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96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68DDF54C-A5E6-4B54-9354-81B4604F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97F81B9-44D0-425A-B77C-9B8858CB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DA17145-763C-4F7A-A073-3DFF7B0E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952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39E9FC-9446-45D7-B9C9-7D6B8A8FC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E9113A-9EE3-4F6C-8B58-254434BCF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4F86BEC-91A7-4529-BC56-B78A213FD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090B2BE-CA89-48B3-9D08-E7D9AFD0D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0BEA2B2-EE00-4353-BB02-1A4518B49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9272B3A-BBB2-4499-A633-03FA8118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1692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CBBA7-00D0-44C2-ABD7-B3312F5D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3A25A37-B3BE-44E5-BC81-1C275C0F7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59E8D38-AEAB-4B50-9766-199CB8106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A78CFA1-19A9-4D8C-B186-0BDC8167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FF6FFDA-E933-4E37-97E9-214409697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6940ABB-846F-4FE5-B92E-62ABDD2A9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1345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075B0AB-DC63-4E6C-9A70-639860975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C82539-7B78-4B74-AA99-D18573E77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E05EE07-C940-4FD3-AC9A-EE9C6D0A2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441B0-45E7-4AED-9D88-59390CD17AD2}" type="datetimeFigureOut">
              <a:rPr lang="da-DK" smtClean="0"/>
              <a:t>12-04-2021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FD4974-7324-4572-82D6-FDAE1E013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93EBBC-1F05-473E-8EB5-07E4DADE9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6A21-D8E4-4810-A162-6CB43E377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611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8F59D738-B3BF-4AF0-90F0-A2E961F5E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477" y="79437"/>
            <a:ext cx="7934178" cy="644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8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6B0C44E-40BB-40E4-B09A-32F01C97A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88A0DFE-2D96-46D7-8E21-66F1865FA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66" y="530029"/>
            <a:ext cx="11612825" cy="596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4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FD735-BB38-4054-9F48-28B4E72EE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Sundhedsskadelige effekter af alkohol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7EA0610-9C2D-4E2A-9E6C-E1B3E8A18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Leverskader</a:t>
            </a:r>
          </a:p>
          <a:p>
            <a:r>
              <a:rPr lang="da-DK" dirty="0"/>
              <a:t>Nedsat potens </a:t>
            </a:r>
          </a:p>
          <a:p>
            <a:r>
              <a:rPr lang="da-DK" dirty="0"/>
              <a:t>Forhøjet blodtryk </a:t>
            </a:r>
          </a:p>
          <a:p>
            <a:r>
              <a:rPr lang="da-DK" dirty="0"/>
              <a:t>Søvnforstyrrelser </a:t>
            </a:r>
          </a:p>
          <a:p>
            <a:r>
              <a:rPr lang="da-DK" dirty="0"/>
              <a:t>Maveblødning </a:t>
            </a:r>
          </a:p>
          <a:p>
            <a:r>
              <a:rPr lang="da-DK" dirty="0"/>
              <a:t>Nedsat fertilitet </a:t>
            </a:r>
          </a:p>
          <a:p>
            <a:r>
              <a:rPr lang="da-DK" dirty="0"/>
              <a:t>Sukkersyge </a:t>
            </a:r>
          </a:p>
          <a:p>
            <a:r>
              <a:rPr lang="da-DK" dirty="0"/>
              <a:t>Nerveskader </a:t>
            </a:r>
          </a:p>
          <a:p>
            <a:r>
              <a:rPr lang="da-DK" dirty="0"/>
              <a:t>Øget risiko for kræft </a:t>
            </a:r>
          </a:p>
          <a:p>
            <a:r>
              <a:rPr lang="da-DK" dirty="0"/>
              <a:t>Muskelsvind </a:t>
            </a:r>
          </a:p>
          <a:p>
            <a:r>
              <a:rPr lang="da-DK" dirty="0"/>
              <a:t>Hudforandringer</a:t>
            </a:r>
          </a:p>
        </p:txBody>
      </p:sp>
    </p:spTree>
    <p:extLst>
      <p:ext uri="{BB962C8B-B14F-4D97-AF65-F5344CB8AC3E}">
        <p14:creationId xmlns:p14="http://schemas.microsoft.com/office/powerpoint/2010/main" val="77794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CE05B-AFDA-49E6-B2CE-F3DE446F9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Fordele ved indtagelse af alkohol</a:t>
            </a:r>
          </a:p>
        </p:txBody>
      </p:sp>
    </p:spTree>
    <p:extLst>
      <p:ext uri="{BB962C8B-B14F-4D97-AF65-F5344CB8AC3E}">
        <p14:creationId xmlns:p14="http://schemas.microsoft.com/office/powerpoint/2010/main" val="76133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ABA4E-C3F7-41EE-8AF9-56D7819F5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Udregning af promille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D29EAAB-A3BD-408E-A8DB-AA35007FB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374" y="1690688"/>
            <a:ext cx="7759385" cy="1564267"/>
          </a:xfrm>
          <a:prstGeom prst="rect">
            <a:avLst/>
          </a:prstGeom>
        </p:spPr>
      </p:pic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986D5FAC-BC8D-4CAE-B8F8-9D0D1FBCF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4955"/>
            <a:ext cx="10515600" cy="3268937"/>
          </a:xfrm>
        </p:spPr>
        <p:txBody>
          <a:bodyPr>
            <a:normAutofit/>
          </a:bodyPr>
          <a:lstStyle/>
          <a:p>
            <a:endParaRPr lang="da-DK" dirty="0"/>
          </a:p>
          <a:p>
            <a:pPr marL="0" indent="0">
              <a:buNone/>
            </a:pPr>
            <a:r>
              <a:rPr lang="da-DK" sz="2000" dirty="0"/>
              <a:t>Man skal bruge 0,68 i stedet for 0,55 hvis det er en mand fremfor kvinde</a:t>
            </a:r>
          </a:p>
          <a:p>
            <a:pPr marL="0" indent="0">
              <a:buNone/>
            </a:pPr>
            <a:r>
              <a:rPr lang="da-DK" sz="2000" dirty="0"/>
              <a:t>Kropsvægt skal indsættes i kg</a:t>
            </a:r>
          </a:p>
          <a:p>
            <a:pPr marL="0" indent="0">
              <a:buNone/>
            </a:pPr>
            <a:r>
              <a:rPr lang="da-DK" sz="2000" dirty="0"/>
              <a:t>Massen af alkohol skal indsættes i gram</a:t>
            </a:r>
          </a:p>
          <a:p>
            <a:pPr marL="0" indent="0">
              <a:buNone/>
            </a:pPr>
            <a:r>
              <a:rPr lang="da-DK" sz="2000" dirty="0"/>
              <a:t>t måles i timer </a:t>
            </a:r>
          </a:p>
          <a:p>
            <a:pPr marL="0" indent="0">
              <a:buNone/>
            </a:pPr>
            <a:r>
              <a:rPr lang="da-DK" sz="2000" dirty="0"/>
              <a:t>1 genstand rummer 12g alkohol</a:t>
            </a:r>
          </a:p>
        </p:txBody>
      </p:sp>
    </p:spTree>
    <p:extLst>
      <p:ext uri="{BB962C8B-B14F-4D97-AF65-F5344CB8AC3E}">
        <p14:creationId xmlns:p14="http://schemas.microsoft.com/office/powerpoint/2010/main" val="3613385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7E9AF6E-9A94-48BB-A48E-7896BF0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En mand på 70kg drikker 3 dåseøl. Hvad er hans promille efter 2 timer? </a:t>
            </a:r>
          </a:p>
          <a:p>
            <a:endParaRPr lang="da-DK" dirty="0"/>
          </a:p>
          <a:p>
            <a:r>
              <a:rPr lang="da-DK" dirty="0"/>
              <a:t>Promille = (36 – 2 * 70 * 0,125) / (0,68 * 70) = 0,4</a:t>
            </a:r>
          </a:p>
          <a:p>
            <a:endParaRPr lang="da-DK" dirty="0"/>
          </a:p>
          <a:p>
            <a:r>
              <a:rPr lang="da-DK" dirty="0"/>
              <a:t>En kvinde på 65kg drikker 5 dåseøl. Hvad er hendes promille efter 5 timer? </a:t>
            </a:r>
          </a:p>
          <a:p>
            <a:endParaRPr lang="da-DK" dirty="0"/>
          </a:p>
          <a:p>
            <a:r>
              <a:rPr lang="da-DK" dirty="0"/>
              <a:t>Promille = (60 – 5 * 65 * 0,125) / (0,55 * 65) = 0,54 </a:t>
            </a:r>
          </a:p>
        </p:txBody>
      </p:sp>
    </p:spTree>
    <p:extLst>
      <p:ext uri="{BB962C8B-B14F-4D97-AF65-F5344CB8AC3E}">
        <p14:creationId xmlns:p14="http://schemas.microsoft.com/office/powerpoint/2010/main" val="375401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7AE7C77-3B17-49BE-B540-54811C0CF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791" y="188951"/>
            <a:ext cx="9003322" cy="64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74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9107AA6-A339-4BC8-BA68-8CBCE64C8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35" y="241846"/>
            <a:ext cx="10411265" cy="643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3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C458CAF-94F2-41D1-B7FC-754B7EBEC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45" y="844061"/>
            <a:ext cx="12091048" cy="521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8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4D274326-2612-40A3-B30D-5E1A27C95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517" y="1030402"/>
            <a:ext cx="8910637" cy="514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719042C-851B-4578-A613-4124466D7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868" y="0"/>
            <a:ext cx="6199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95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1303AC-0A01-4DDD-B66B-8DC6AC479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Sundhedsskadelige effekter ved rygning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908CFAA4-F83E-41CF-B0D0-4E2C1560A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Øget risiko for rygelunger, </a:t>
            </a:r>
          </a:p>
          <a:p>
            <a:r>
              <a:rPr lang="da-DK" dirty="0"/>
              <a:t>Blodprop </a:t>
            </a:r>
          </a:p>
          <a:p>
            <a:r>
              <a:rPr lang="da-DK" dirty="0"/>
              <a:t>Lungekræft </a:t>
            </a:r>
          </a:p>
          <a:p>
            <a:r>
              <a:rPr lang="da-DK" dirty="0"/>
              <a:t>Influenza</a:t>
            </a:r>
          </a:p>
          <a:p>
            <a:r>
              <a:rPr lang="da-DK" dirty="0"/>
              <a:t>Halsbetændelse</a:t>
            </a:r>
          </a:p>
          <a:p>
            <a:r>
              <a:rPr lang="da-DK" dirty="0"/>
              <a:t>Forringet fertilitet</a:t>
            </a:r>
          </a:p>
          <a:p>
            <a:r>
              <a:rPr lang="da-DK" dirty="0"/>
              <a:t>Forringet kondition</a:t>
            </a:r>
          </a:p>
          <a:p>
            <a:r>
              <a:rPr lang="da-DK" dirty="0"/>
              <a:t>Forkortet levetid</a:t>
            </a:r>
          </a:p>
          <a:p>
            <a:r>
              <a:rPr lang="da-DK" dirty="0"/>
              <a:t>Gule tænder</a:t>
            </a:r>
          </a:p>
          <a:p>
            <a:r>
              <a:rPr lang="da-DK" dirty="0"/>
              <a:t>Dårlig ånde</a:t>
            </a:r>
          </a:p>
          <a:p>
            <a:r>
              <a:rPr lang="da-DK" dirty="0"/>
              <a:t>Rynket hud</a:t>
            </a:r>
          </a:p>
        </p:txBody>
      </p:sp>
    </p:spTree>
    <p:extLst>
      <p:ext uri="{BB962C8B-B14F-4D97-AF65-F5344CB8AC3E}">
        <p14:creationId xmlns:p14="http://schemas.microsoft.com/office/powerpoint/2010/main" val="938005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94FE9A85-5EA1-4A45-99D5-F4CCF646E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14" y="112316"/>
            <a:ext cx="9031458" cy="66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52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B9E89-A236-419A-B2B0-7414A911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Fordele ved rygning</a:t>
            </a:r>
          </a:p>
        </p:txBody>
      </p:sp>
    </p:spTree>
    <p:extLst>
      <p:ext uri="{BB962C8B-B14F-4D97-AF65-F5344CB8AC3E}">
        <p14:creationId xmlns:p14="http://schemas.microsoft.com/office/powerpoint/2010/main" val="1575329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163</Words>
  <Application>Microsoft Office PowerPoint</Application>
  <PresentationFormat>Widescreen</PresentationFormat>
  <Paragraphs>40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Sundhedsskadelige effekter ved rygning</vt:lpstr>
      <vt:lpstr>PowerPoint-præsentation</vt:lpstr>
      <vt:lpstr>Fordele ved rygning</vt:lpstr>
      <vt:lpstr>PowerPoint-præsentation</vt:lpstr>
      <vt:lpstr>Sundhedsskadelige effekter af alkohol</vt:lpstr>
      <vt:lpstr>Fordele ved indtagelse af alkohol</vt:lpstr>
      <vt:lpstr>Udregning af promille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12</cp:revision>
  <dcterms:created xsi:type="dcterms:W3CDTF">2021-04-10T11:41:03Z</dcterms:created>
  <dcterms:modified xsi:type="dcterms:W3CDTF">2021-04-12T08:12:05Z</dcterms:modified>
</cp:coreProperties>
</file>