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7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8005A-66AC-4E8A-8E4F-6B53E2153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0335220-DEFE-4D3F-898A-D97A552ED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6BAA390-639A-4846-9DD4-BA4636EF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6094BF7-5EC4-4AF1-859B-E54E64398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FBC7C0F-B26A-4299-B151-CBAE64AE2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421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FAC1D1-F354-4220-A7EA-8ED82A06E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D5ABB0B-2A61-4A71-AAFC-A9B8E9D26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AD50964-A070-4783-B84E-21873FEFD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06D5DBD-1D19-407F-A5CA-B88E285B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6CF0CD-F62C-46E1-B150-B844A319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023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004BC28-68D7-4818-A9C3-490EE97A1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CC5277F-3C15-444A-BB6A-983467C81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931CC62-7D02-438F-9D1F-8214ACF88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EA276B5-8626-4510-A1C7-CD3E8101F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A0386E0-A083-4B61-81E1-1C7761D3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882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4598C-B270-4B66-BCB3-766DB388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9811EA-A1CD-43CF-8754-6FB458C74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192F82-2E48-4F9B-A814-C0783A48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6E8222-54B0-4330-84DA-4F092DD74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2BFE0AF-1277-47D3-9BD1-213C0FD13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922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FC738-1FA4-4E0F-ADD1-36FE53E70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6D100F7-7430-4555-A24E-F28BE875B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FC0E243-2661-426D-A31F-D614EAFE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9730F8D-2373-4656-BAE0-074F8BB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AF75F7D-4464-42B2-BE4F-EFBC446D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256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F4876-6041-4F47-AAAF-E539C9065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685E62-523F-4779-9BDD-B2B401859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9C12539-7D42-4C24-AB77-5C97A0B31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112E554-10CE-43FD-8863-B20B3D9A2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F0B09F1-A3F8-4E82-8A29-F31CFE19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205049E-00B7-4D3C-869F-760A4AD46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471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704A2-6CC6-4FD4-947D-B89C40C1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C8ECFA7-7D40-4CEA-AE72-78ADF5455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D8A6528-04A4-4B65-B0D0-B7368ACB6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B90087-1821-42A6-B36E-0EFC6B9C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924DF3D-C058-4C92-A68C-2F073F4B25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F73AE6A-8C9C-4F78-BA41-F90E6D20B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61C8411-BF45-4EBB-97A0-950CD9E21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CE66344-E0E2-4FE0-9DFE-5219B417C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53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C1C6F-63EA-4FFE-9D81-D42836E76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51E15CB-78C5-463B-AA78-E18ED7C00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0C0D01D-DE9F-4B69-B54A-F409A2CC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986749-0983-4445-A883-3D0C67377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916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94BB850-B51F-4622-BD4F-B28EF5BF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42323E33-81D5-4FFF-B763-3D5EED95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3F028F2-49B0-4CD7-BFA5-73AD49A3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327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08E4A7-7226-43EA-BD1C-C1731C40F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1336A3-676E-4A5A-BC9D-47FD14A28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3EDD564-745A-4F6A-8919-28FB8ECC2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2D68EE2-9009-4A66-89F9-E49FD8F3B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9EE0842-F644-4CE8-B558-7FFF380A0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30BC967-80B4-4E92-BE39-ABE3EE0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3662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11667-DE38-452F-9869-73AEA7FD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5AFC2E6-4301-44F4-A4F9-BCA156B2F5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3758EFD-42DA-40EF-AEE3-54AA61034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20BB2E3-7E4D-4D8C-9F09-FD55634B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EC68902-9FA1-47E9-BC5D-7FB2C05A1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EE771EA-75AA-451E-B70A-336CF3298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083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C3F441B-4F4D-44A2-889E-4DAE129E7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04A6F44-45E7-4BB1-86E3-A1C19D8AC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BEA36D0-59E7-4E39-B2F8-1F979F97D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9DEE7-758B-4052-8BF9-100A768A00F0}" type="datetimeFigureOut">
              <a:rPr lang="da-DK" smtClean="0"/>
              <a:t>05-03-2025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47516CC-432D-4C9C-BD5E-E6104A0A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069499-EF10-447C-B7A2-02530C6F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67FB3-9A6B-4C12-8E83-47EC245C97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74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2907B-2453-4D72-A23B-8395DC903A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DFEEF86-2105-4C07-841C-E66FD5F4D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D0BE6F8-22EF-4EC2-9BFC-C3F2CD7B9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04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FFD9F350-E40F-4840-AEC4-448A128E75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658" y="468176"/>
            <a:ext cx="6414867" cy="6540332"/>
          </a:xfrm>
        </p:spPr>
      </p:pic>
    </p:spTree>
    <p:extLst>
      <p:ext uri="{BB962C8B-B14F-4D97-AF65-F5344CB8AC3E}">
        <p14:creationId xmlns:p14="http://schemas.microsoft.com/office/powerpoint/2010/main" val="1342981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B1D0B15-89BE-49FF-941B-DFE1E7B03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https://www.youtube.com/watch?v=JQ5RvbjWFtQ</a:t>
            </a:r>
          </a:p>
        </p:txBody>
      </p:sp>
    </p:spTree>
    <p:extLst>
      <p:ext uri="{BB962C8B-B14F-4D97-AF65-F5344CB8AC3E}">
        <p14:creationId xmlns:p14="http://schemas.microsoft.com/office/powerpoint/2010/main" val="522901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719180-AB86-492C-8EE0-D45801544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2E5C28-C9DB-437E-969A-C3B9E74FE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33FB723-C2A7-47A5-B4B7-DBF90C6EE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6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87D0A0F0-1DCE-4403-B074-E110B6574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11" y="1913206"/>
            <a:ext cx="9125810" cy="4234376"/>
          </a:xfrm>
        </p:spPr>
      </p:pic>
    </p:spTree>
    <p:extLst>
      <p:ext uri="{BB962C8B-B14F-4D97-AF65-F5344CB8AC3E}">
        <p14:creationId xmlns:p14="http://schemas.microsoft.com/office/powerpoint/2010/main" val="238514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40E97-2E05-4523-A6CB-A9F7E6628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Sædkrig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9FC8B99-B2D0-4811-AACC-B7D5213E0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575" y="1690688"/>
            <a:ext cx="827722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8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40E97-2E05-4523-A6CB-A9F7E6628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Sædkrig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E09C6CF-8F71-42DE-8333-3FB6D1AFC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1690688"/>
            <a:ext cx="79629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16F4040D-0780-46CC-B88F-397558FCC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2" y="2053883"/>
            <a:ext cx="11170277" cy="3953022"/>
          </a:xfrm>
        </p:spPr>
      </p:pic>
    </p:spTree>
    <p:extLst>
      <p:ext uri="{BB962C8B-B14F-4D97-AF65-F5344CB8AC3E}">
        <p14:creationId xmlns:p14="http://schemas.microsoft.com/office/powerpoint/2010/main" val="142679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EACDB72-D894-4546-97D8-89F1229E4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14" y="1350498"/>
            <a:ext cx="11559972" cy="3545058"/>
          </a:xfrm>
        </p:spPr>
      </p:pic>
    </p:spTree>
    <p:extLst>
      <p:ext uri="{BB962C8B-B14F-4D97-AF65-F5344CB8AC3E}">
        <p14:creationId xmlns:p14="http://schemas.microsoft.com/office/powerpoint/2010/main" val="397793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EF2DCE-AC6A-41B3-98D1-D5BBA0E4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4DECB6C-88F5-4015-91BE-A5A359F04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9B0D331-DFFD-4070-8F44-19E7AC2D0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53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AB134DEC-5A1D-464F-966F-88C2BA552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4" b="753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94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15</Words>
  <Application>Microsoft Office PowerPoint</Application>
  <PresentationFormat>Widescreen</PresentationFormat>
  <Paragraphs>3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Sædkrig</vt:lpstr>
      <vt:lpstr>Sædkrig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6</cp:revision>
  <dcterms:created xsi:type="dcterms:W3CDTF">2021-01-19T13:15:23Z</dcterms:created>
  <dcterms:modified xsi:type="dcterms:W3CDTF">2025-03-05T14:16:24Z</dcterms:modified>
</cp:coreProperties>
</file>