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58" r:id="rId4"/>
    <p:sldId id="260" r:id="rId5"/>
    <p:sldId id="259" r:id="rId6"/>
    <p:sldId id="262" r:id="rId7"/>
    <p:sldId id="264" r:id="rId8"/>
    <p:sldId id="270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A926D1-B1CA-4D43-9D7E-0B5600E68E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DEADA4AA-A264-48D6-ACD8-8DB85A8F65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146F1CF2-544C-475A-80D0-DAF6C60DC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AF826-C96B-4733-9BCD-4CEBF31B74DA}" type="datetimeFigureOut">
              <a:rPr lang="da-DK" smtClean="0"/>
              <a:t>28-11-2022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418F5831-E6E0-4B5E-A0F5-6DAD36BA5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C6D9596-4385-4867-99B2-5AD4C0282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2F6F9-6EAB-467F-83AA-E216CE0E3AF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53325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1DDFDD-F4B1-4CDD-AEDF-06EBBA6A8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E5EC5BE5-E580-45C8-911D-C0173883AD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B437C47-31B7-47C4-A33B-79862BCB1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AF826-C96B-4733-9BCD-4CEBF31B74DA}" type="datetimeFigureOut">
              <a:rPr lang="da-DK" smtClean="0"/>
              <a:t>28-11-2022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409621B8-36B0-421F-8DBE-50D3AAB57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DC25D0DD-C0FA-40A8-A36A-CFB32EFAE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2F6F9-6EAB-467F-83AA-E216CE0E3AF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5556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742E73C4-1EC3-400C-8F9D-F81FC1CE47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03838314-548C-47E7-ACEA-2F5AE5B038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8ED201C7-8583-471F-8EF4-108B5E8E2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AF826-C96B-4733-9BCD-4CEBF31B74DA}" type="datetimeFigureOut">
              <a:rPr lang="da-DK" smtClean="0"/>
              <a:t>28-11-2022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72D262D-C34E-437D-B5A4-2E8789662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1175CFC8-FBD0-42CF-9E2E-E75AAD3D8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2F6F9-6EAB-467F-83AA-E216CE0E3AF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222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E566E6-A6B1-4689-8C49-8342B625D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27CD725-336A-4FD4-A88F-A1F38FDB99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3B9BD9E4-0AAF-4F55-BF82-3E764DD7B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AF826-C96B-4733-9BCD-4CEBF31B74DA}" type="datetimeFigureOut">
              <a:rPr lang="da-DK" smtClean="0"/>
              <a:t>28-11-2022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90E3C1F-9A2F-4967-BB24-4BF86962C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5AA1800-7BD4-404C-915A-1E13D1195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2F6F9-6EAB-467F-83AA-E216CE0E3AF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70961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8C0E9D-4B8E-43DE-BEB9-E1A8F8419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CF78D91-8DBD-488F-AA22-0CB62E9CCE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83491405-397F-4BDA-9E9C-16BBC59F1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AF826-C96B-4733-9BCD-4CEBF31B74DA}" type="datetimeFigureOut">
              <a:rPr lang="da-DK" smtClean="0"/>
              <a:t>28-11-2022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1616BE0-E53C-4324-8125-50ADB5C09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F93EC84-3859-42F1-9219-CE54E9284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2F6F9-6EAB-467F-83AA-E216CE0E3AF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79900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0CF991-8F18-4963-AD51-0EADFE130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E46E1E6-1C51-4807-B29A-6072F7072B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E1E5049C-2AB1-4D3A-9CBF-6E7F361816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2F7C086A-A5D0-49C6-8A0E-07B574994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AF826-C96B-4733-9BCD-4CEBF31B74DA}" type="datetimeFigureOut">
              <a:rPr lang="da-DK" smtClean="0"/>
              <a:t>28-11-2022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326E61D1-7298-4850-BC74-1275D079E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80CADCDA-3D96-42BC-AD15-CA8227B11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2F6F9-6EAB-467F-83AA-E216CE0E3AF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06916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CAC56D-4D9A-4ADD-9957-CE39BFC07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1543614-9DB2-455B-A27E-3C8B2D2BEE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26E781EE-285C-4915-B678-66D61C89F7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D86ED415-6DB7-46AF-BF28-AE31D86796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4467A0D4-263D-4BC8-9769-4068971EE3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286D3B1D-9F30-446D-8DD8-3DBE9D4C3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AF826-C96B-4733-9BCD-4CEBF31B74DA}" type="datetimeFigureOut">
              <a:rPr lang="da-DK" smtClean="0"/>
              <a:t>28-11-2022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B422C9F9-D9EC-47E2-B598-9F7FAA2F1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5F90AEEC-C21A-4600-B718-3071F8445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2F6F9-6EAB-467F-83AA-E216CE0E3AF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48821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F3213D-433F-41CF-9998-53E9772DA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51BEA19E-1CE0-4B6F-A64B-CB6522B86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AF826-C96B-4733-9BCD-4CEBF31B74DA}" type="datetimeFigureOut">
              <a:rPr lang="da-DK" smtClean="0"/>
              <a:t>28-11-2022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BFC969C6-9FC4-498A-9C48-A5249A69B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7253699F-5359-404D-9981-F0C9410B9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2F6F9-6EAB-467F-83AA-E216CE0E3AF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61870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06FB7DE1-5066-4580-A2D7-91BE0BEC4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AF826-C96B-4733-9BCD-4CEBF31B74DA}" type="datetimeFigureOut">
              <a:rPr lang="da-DK" smtClean="0"/>
              <a:t>28-11-2022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5AB9570B-C1BF-460D-90C2-B0845E985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F75B4773-0DD4-40BE-A4A8-BF9633C73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2F6F9-6EAB-467F-83AA-E216CE0E3AF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61661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831594-5AC5-43AB-ADDE-7D4467E78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693A5F2-FD40-4411-8135-C47B7F420F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105EED99-05F2-4F58-81F9-FE77DECD91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ED3E6FBE-5EA8-4BEC-92EF-F934C7143C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AF826-C96B-4733-9BCD-4CEBF31B74DA}" type="datetimeFigureOut">
              <a:rPr lang="da-DK" smtClean="0"/>
              <a:t>28-11-2022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8B2F9AA5-D3E8-45CB-9B41-258655C9F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2B5F3F0C-084A-4875-B759-20038F4BB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2F6F9-6EAB-467F-83AA-E216CE0E3AF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21387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E496A8-E3CC-4F01-A433-36D558BE0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6AA9ED64-5D9E-4018-9203-34462F6512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5544F657-4A84-4899-A2B9-4BB2E406A8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AC1FF75C-540D-42BE-A611-11F7FE503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AF826-C96B-4733-9BCD-4CEBF31B74DA}" type="datetimeFigureOut">
              <a:rPr lang="da-DK" smtClean="0"/>
              <a:t>28-11-2022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7D22D02A-CB55-47C7-8FE4-04DB2371F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7A63DD09-741F-4FDD-AB44-61D3AC9A0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2F6F9-6EAB-467F-83AA-E216CE0E3AF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00643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54581037-577B-4DDB-8C21-E124CC7A5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9B4E76DA-3AD9-42EB-BF04-DF3B56236F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18C3846D-8418-4E1A-B47B-C76669DD4E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BAF826-C96B-4733-9BCD-4CEBF31B74DA}" type="datetimeFigureOut">
              <a:rPr lang="da-DK" smtClean="0"/>
              <a:t>28-11-2022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EA956BEE-A767-42D5-BCD2-21D5F6BEDE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5B698D4-0376-4A08-8561-6AD8B390EB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E2F6F9-6EAB-467F-83AA-E216CE0E3AF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79907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Vl2wRbO8LZU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14182C-CF03-4C10-9CD5-591B49E7B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Testosteron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5DB6FE6-6BBE-45E9-9469-4B48554A58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Hvor bliver det skabt hos hhv. manden og kvinden? </a:t>
            </a:r>
          </a:p>
        </p:txBody>
      </p:sp>
    </p:spTree>
    <p:extLst>
      <p:ext uri="{BB962C8B-B14F-4D97-AF65-F5344CB8AC3E}">
        <p14:creationId xmlns:p14="http://schemas.microsoft.com/office/powerpoint/2010/main" val="24510438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B24C2F-746C-4EFB-92AA-D57324CD3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Abort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BACFC77-F036-4A5F-87DA-5A54B8D487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Fortrydelsespille (0-72 timer)</a:t>
            </a:r>
          </a:p>
          <a:p>
            <a:r>
              <a:rPr lang="da-DK" dirty="0"/>
              <a:t>Medicinsk abort (0-8 uger)</a:t>
            </a:r>
          </a:p>
          <a:p>
            <a:r>
              <a:rPr lang="da-DK" dirty="0"/>
              <a:t>Kirurgisk abort (8-12 uger)</a:t>
            </a:r>
          </a:p>
          <a:p>
            <a:r>
              <a:rPr lang="da-DK" dirty="0"/>
              <a:t>Efter 12 uger </a:t>
            </a:r>
            <a:r>
              <a:rPr lang="da-DK"/>
              <a:t>= Ulovligt, medmindre man har god grund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767634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67D9A7-64E1-48B4-A063-ABBFE7B9D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Sexsygdomme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31A0BC8-6D8E-4C60-8CED-E1C85837FF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a-DK" dirty="0"/>
              <a:t>HIV</a:t>
            </a:r>
          </a:p>
          <a:p>
            <a:r>
              <a:rPr lang="da-DK" dirty="0"/>
              <a:t>Herpes</a:t>
            </a:r>
          </a:p>
          <a:p>
            <a:r>
              <a:rPr lang="da-DK" dirty="0"/>
              <a:t>Klamydia</a:t>
            </a:r>
          </a:p>
          <a:p>
            <a:r>
              <a:rPr lang="da-DK" dirty="0"/>
              <a:t>Gonorre</a:t>
            </a:r>
          </a:p>
          <a:p>
            <a:r>
              <a:rPr lang="da-DK" dirty="0"/>
              <a:t>Syfilis</a:t>
            </a:r>
          </a:p>
          <a:p>
            <a:r>
              <a:rPr lang="da-DK" dirty="0"/>
              <a:t>Kønsvorter</a:t>
            </a:r>
          </a:p>
          <a:p>
            <a:r>
              <a:rPr lang="da-DK" dirty="0" err="1"/>
              <a:t>Mycoplasma</a:t>
            </a:r>
            <a:endParaRPr lang="da-DK" dirty="0"/>
          </a:p>
          <a:p>
            <a:r>
              <a:rPr lang="da-DK" dirty="0"/>
              <a:t>Hepatitis</a:t>
            </a:r>
          </a:p>
          <a:p>
            <a:r>
              <a:rPr lang="da-DK" dirty="0" err="1"/>
              <a:t>Candida</a:t>
            </a:r>
            <a:endParaRPr lang="da-DK" dirty="0"/>
          </a:p>
          <a:p>
            <a:r>
              <a:rPr lang="da-DK" dirty="0" err="1"/>
              <a:t>Trichomanas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2101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>
            <a:extLst>
              <a:ext uri="{FF2B5EF4-FFF2-40B4-BE49-F238E27FC236}">
                <a16:creationId xmlns:a16="http://schemas.microsoft.com/office/drawing/2014/main" id="{523FA941-AB16-4752-A5D3-F25A3DAE8A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2812" y="310352"/>
            <a:ext cx="8806374" cy="6237296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4892156A-24CA-4F7A-B899-B0D6281098EA}"/>
              </a:ext>
            </a:extLst>
          </p:cNvPr>
          <p:cNvSpPr/>
          <p:nvPr/>
        </p:nvSpPr>
        <p:spPr>
          <a:xfrm>
            <a:off x="672905" y="5148776"/>
            <a:ext cx="2926079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a-DK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</a:t>
            </a:r>
            <a:r>
              <a:rPr lang="da-DK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µg/dl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C36FAA71-763E-48E3-A391-6C65B92B2AE6}"/>
              </a:ext>
            </a:extLst>
          </p:cNvPr>
          <p:cNvSpPr/>
          <p:nvPr/>
        </p:nvSpPr>
        <p:spPr>
          <a:xfrm>
            <a:off x="672906" y="2234419"/>
            <a:ext cx="2926079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a-DK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77µg/dl</a:t>
            </a:r>
          </a:p>
        </p:txBody>
      </p:sp>
    </p:spTree>
    <p:extLst>
      <p:ext uri="{BB962C8B-B14F-4D97-AF65-F5344CB8AC3E}">
        <p14:creationId xmlns:p14="http://schemas.microsoft.com/office/powerpoint/2010/main" val="3562792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BEDFBCD6-557A-41D7-8173-7FB4F86EA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da-DK" dirty="0"/>
              <a:t>Testosterons fysiske effekter</a:t>
            </a:r>
          </a:p>
        </p:txBody>
      </p:sp>
      <p:pic>
        <p:nvPicPr>
          <p:cNvPr id="10" name="Billede 9">
            <a:extLst>
              <a:ext uri="{FF2B5EF4-FFF2-40B4-BE49-F238E27FC236}">
                <a16:creationId xmlns:a16="http://schemas.microsoft.com/office/drawing/2014/main" id="{257DF860-6EDA-4090-A9A9-89DFE1AA9C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3033" y="1363697"/>
            <a:ext cx="8862080" cy="5129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719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BEDFBCD6-557A-41D7-8173-7FB4F86EA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da-DK" dirty="0"/>
              <a:t>Testosterons psykologiske effekter</a:t>
            </a:r>
          </a:p>
        </p:txBody>
      </p:sp>
      <p:sp>
        <p:nvSpPr>
          <p:cNvPr id="5" name="Pladsholder til indhold 2">
            <a:extLst>
              <a:ext uri="{FF2B5EF4-FFF2-40B4-BE49-F238E27FC236}">
                <a16:creationId xmlns:a16="http://schemas.microsoft.com/office/drawing/2014/main" id="{5FD5FE3D-8AD9-430D-8CD3-52CD0E27B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da-DK" dirty="0"/>
              <a:t>Højere aggression</a:t>
            </a:r>
          </a:p>
          <a:p>
            <a:r>
              <a:rPr lang="da-DK" dirty="0"/>
              <a:t>Lavere empati</a:t>
            </a:r>
          </a:p>
          <a:p>
            <a:r>
              <a:rPr lang="da-DK" dirty="0"/>
              <a:t>Højere sexdrive</a:t>
            </a:r>
          </a:p>
          <a:p>
            <a:r>
              <a:rPr lang="da-DK" dirty="0"/>
              <a:t>Højere risikovillighed</a:t>
            </a:r>
          </a:p>
          <a:p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356361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 descr="Et billede, der indeholder pattedyr, græs, udendørs, liggende&#10;&#10;Automatisk genereret beskrivelse">
            <a:extLst>
              <a:ext uri="{FF2B5EF4-FFF2-40B4-BE49-F238E27FC236}">
                <a16:creationId xmlns:a16="http://schemas.microsoft.com/office/drawing/2014/main" id="{1656C4B6-BED4-42D0-8DC0-FE1F204A68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1680" y="253218"/>
            <a:ext cx="8440615" cy="6351563"/>
          </a:xfrm>
        </p:spPr>
      </p:pic>
    </p:spTree>
    <p:extLst>
      <p:ext uri="{BB962C8B-B14F-4D97-AF65-F5344CB8AC3E}">
        <p14:creationId xmlns:p14="http://schemas.microsoft.com/office/powerpoint/2010/main" val="33379034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lede 7">
            <a:extLst>
              <a:ext uri="{FF2B5EF4-FFF2-40B4-BE49-F238E27FC236}">
                <a16:creationId xmlns:a16="http://schemas.microsoft.com/office/drawing/2014/main" id="{906A00BB-3CD3-45AA-81F8-A6DC36D37D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474" y="797970"/>
            <a:ext cx="7011473" cy="5518424"/>
          </a:xfrm>
          <a:prstGeom prst="rect">
            <a:avLst/>
          </a:prstGeom>
        </p:spPr>
      </p:pic>
      <p:pic>
        <p:nvPicPr>
          <p:cNvPr id="10" name="Billede 9" descr="Et billede, der indeholder beklædning&#10;&#10;Automatisk genereret beskrivelse">
            <a:extLst>
              <a:ext uri="{FF2B5EF4-FFF2-40B4-BE49-F238E27FC236}">
                <a16:creationId xmlns:a16="http://schemas.microsoft.com/office/drawing/2014/main" id="{F68B3E85-5D55-4224-96A8-1EA4DAABC8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30519"/>
            <a:ext cx="4329698" cy="258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734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F6D896-78C4-429A-A3C4-718132870E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Menstruationscyklus</a:t>
            </a:r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68D25688-E848-49EE-8EBE-D97A871E15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da-DK" dirty="0"/>
              <a:t>https://www.youtube.com/watch?v=vXrQ_FhZmos</a:t>
            </a:r>
          </a:p>
          <a:p>
            <a:r>
              <a:rPr lang="da-DK" dirty="0">
                <a:hlinkClick r:id="rId2"/>
              </a:rPr>
              <a:t>https://www.youtube.com/watch?v=Vl2wRbO8LZU</a:t>
            </a:r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609157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F6D896-78C4-429A-A3C4-718132870E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Menstruationscyklus</a:t>
            </a:r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F3F99C43-D730-4963-A722-D25AA12222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1702" y="0"/>
            <a:ext cx="5218895" cy="6895608"/>
          </a:xfrm>
          <a:prstGeom prst="rect">
            <a:avLst/>
          </a:prstGeom>
        </p:spPr>
      </p:pic>
      <p:pic>
        <p:nvPicPr>
          <p:cNvPr id="4" name="Billede 3">
            <a:extLst>
              <a:ext uri="{FF2B5EF4-FFF2-40B4-BE49-F238E27FC236}">
                <a16:creationId xmlns:a16="http://schemas.microsoft.com/office/drawing/2014/main" id="{B50E3C13-3C8E-43DC-8F1A-8514B6F07A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217" y="4504235"/>
            <a:ext cx="2259752" cy="2259752"/>
          </a:xfrm>
          <a:prstGeom prst="rect">
            <a:avLst/>
          </a:prstGeom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EA093F5B-5822-4742-9A2D-2F5C49B412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250" y="1223889"/>
            <a:ext cx="4039481" cy="3179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097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D90E6D-A262-45D3-82AD-B0650E799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Prævention</a:t>
            </a:r>
          </a:p>
        </p:txBody>
      </p:sp>
      <p:pic>
        <p:nvPicPr>
          <p:cNvPr id="5" name="Pladsholder til indhold 4" descr="Et billede, der indeholder kop, plast, bord, sne&#10;&#10;Automatisk genereret beskrivelse">
            <a:extLst>
              <a:ext uri="{FF2B5EF4-FFF2-40B4-BE49-F238E27FC236}">
                <a16:creationId xmlns:a16="http://schemas.microsoft.com/office/drawing/2014/main" id="{040CA71E-766C-4ADD-98CF-0C9E8E3856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259" y="1756899"/>
            <a:ext cx="4022808" cy="2788578"/>
          </a:xfrm>
        </p:spPr>
      </p:pic>
      <p:pic>
        <p:nvPicPr>
          <p:cNvPr id="7" name="Billede 6" descr="Et billede, der indeholder indendørs, lyserød, kop, lille&#10;&#10;Automatisk genereret beskrivelse">
            <a:extLst>
              <a:ext uri="{FF2B5EF4-FFF2-40B4-BE49-F238E27FC236}">
                <a16:creationId xmlns:a16="http://schemas.microsoft.com/office/drawing/2014/main" id="{DABBB5F3-65B7-4B3F-92FF-B7B1623D9E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677" y="365125"/>
            <a:ext cx="5715000" cy="2119313"/>
          </a:xfrm>
          <a:prstGeom prst="rect">
            <a:avLst/>
          </a:prstGeom>
        </p:spPr>
      </p:pic>
      <p:pic>
        <p:nvPicPr>
          <p:cNvPr id="9" name="Billede 8" descr="Et billede, der indeholder tekst&#10;&#10;Automatisk genereret beskrivelse">
            <a:extLst>
              <a:ext uri="{FF2B5EF4-FFF2-40B4-BE49-F238E27FC236}">
                <a16:creationId xmlns:a16="http://schemas.microsoft.com/office/drawing/2014/main" id="{2F08C730-228C-44E1-9898-CF2A4D2FAB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1711" y="2484438"/>
            <a:ext cx="2788578" cy="2788578"/>
          </a:xfrm>
          <a:prstGeom prst="rect">
            <a:avLst/>
          </a:prstGeom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D526B54B-4CFE-430C-A16A-AAB7DB021E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4035" y="2846632"/>
            <a:ext cx="4117965" cy="2609287"/>
          </a:xfrm>
          <a:prstGeom prst="rect">
            <a:avLst/>
          </a:prstGeom>
        </p:spPr>
      </p:pic>
      <p:pic>
        <p:nvPicPr>
          <p:cNvPr id="13" name="Billede 12">
            <a:extLst>
              <a:ext uri="{FF2B5EF4-FFF2-40B4-BE49-F238E27FC236}">
                <a16:creationId xmlns:a16="http://schemas.microsoft.com/office/drawing/2014/main" id="{E86D27C6-6863-403F-8A56-BD289444D8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3405" y="4403348"/>
            <a:ext cx="3558711" cy="2463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6951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547</TotalTime>
  <Words>103</Words>
  <Application>Microsoft Office PowerPoint</Application>
  <PresentationFormat>Widescreen</PresentationFormat>
  <Paragraphs>31</Paragraphs>
  <Slides>11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Office-tema</vt:lpstr>
      <vt:lpstr>Testosteron</vt:lpstr>
      <vt:lpstr>PowerPoint-præsentation</vt:lpstr>
      <vt:lpstr>Testosterons fysiske effekter</vt:lpstr>
      <vt:lpstr>Testosterons psykologiske effekter</vt:lpstr>
      <vt:lpstr>PowerPoint-præsentation</vt:lpstr>
      <vt:lpstr>PowerPoint-præsentation</vt:lpstr>
      <vt:lpstr>Menstruationscyklus</vt:lpstr>
      <vt:lpstr>Menstruationscyklus</vt:lpstr>
      <vt:lpstr>Prævention</vt:lpstr>
      <vt:lpstr>Abort</vt:lpstr>
      <vt:lpstr>Sexsygdomme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Testosteron</dc:title>
  <dc:creator>Daryoush</dc:creator>
  <cp:lastModifiedBy>Daryoush</cp:lastModifiedBy>
  <cp:revision>22</cp:revision>
  <dcterms:created xsi:type="dcterms:W3CDTF">2021-01-23T13:11:56Z</dcterms:created>
  <dcterms:modified xsi:type="dcterms:W3CDTF">2022-11-28T16:47:41Z</dcterms:modified>
</cp:coreProperties>
</file>