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eabac5ccd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eabac5ccd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eabac5cc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eabac5cc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eabac5ccd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eabac5ccd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aeabac5ccd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aeabac5ccd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aeabac5ccd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aeabac5cc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aeabac5ccd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aeabac5ccd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aeabac5ccd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aeabac5ccd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metodebogen.ibog.forlagetcolumbus.dk/?id=374" TargetMode="External"/><Relationship Id="rId4" Type="http://schemas.openxmlformats.org/officeDocument/2006/relationships/hyperlink" Target="https://en.wikipedia.org/wiki/Bo01" TargetMode="External"/><Relationship Id="rId5" Type="http://schemas.openxmlformats.org/officeDocument/2006/relationships/hyperlink" Target="https://en.wikipedia.org/wiki/Turning_Torso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Miniforløb om metode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3.g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Interviews</a:t>
            </a:r>
            <a:endParaRPr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Kvalitativ metode: interviews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da"/>
              <a:t>Enkelt interviews på 3 måder</a:t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8675" y="1645550"/>
            <a:ext cx="8466650" cy="208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Fokusgruppeinterviews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11750" y="1152475"/>
            <a:ext cx="5734050" cy="374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Processen i interviews</a:t>
            </a:r>
            <a:endParaRPr/>
          </a:p>
        </p:txBody>
      </p:sp>
      <p:pic>
        <p:nvPicPr>
          <p:cNvPr id="81" name="Google Shape;8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9800" y="1668700"/>
            <a:ext cx="8144399" cy="206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Observationsstudier</a:t>
            </a:r>
            <a:endParaRPr/>
          </a:p>
        </p:txBody>
      </p:sp>
      <p:sp>
        <p:nvSpPr>
          <p:cNvPr id="87" name="Google Shape;87;p1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Gruppearbejde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arenR"/>
            </a:pPr>
            <a:r>
              <a:rPr lang="da"/>
              <a:t>Find ud af hvordan man kommer igang med et observationsstudie - hvad skal man have styr på inden man skal udføre et observationsstudie? (se her: </a:t>
            </a:r>
            <a:r>
              <a:rPr lang="da" sz="1100" u="sng">
                <a:solidFill>
                  <a:schemeClr val="hlink"/>
                </a:solidFill>
                <a:hlinkClick r:id="rId3"/>
              </a:rPr>
              <a:t>https://metodebogen.ibog.forlagetcolumbus.dk/?id=374</a:t>
            </a:r>
            <a:r>
              <a:rPr lang="da"/>
              <a:t>). </a:t>
            </a:r>
            <a:endParaRPr/>
          </a:p>
          <a:p>
            <a:pPr indent="-334327" lvl="0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Skriv punkterne ned i den rækkefølge de skal laves i - de er jeres “opgaveliste” til jeres observationsstudie i Malmø.</a:t>
            </a:r>
            <a:endParaRPr/>
          </a:p>
          <a:p>
            <a:pPr indent="-334327" lvl="0" marL="9144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Start med at lave den problemstilling I vil undersøge i observationsstudiet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arenR"/>
            </a:pPr>
            <a:r>
              <a:rPr lang="da"/>
              <a:t>Gå i gang med forberedelserne til et observationsstudie af bydelen Bo01 i Malmø: </a:t>
            </a:r>
            <a:r>
              <a:rPr lang="da" sz="1100" u="sng">
                <a:solidFill>
                  <a:schemeClr val="hlink"/>
                </a:solidFill>
                <a:hlinkClick r:id="rId4"/>
              </a:rPr>
              <a:t>https://en.wikipedia.org/wiki/Bo01</a:t>
            </a:r>
            <a:r>
              <a:rPr lang="da"/>
              <a:t> og Turning Torso: </a:t>
            </a:r>
            <a:r>
              <a:rPr lang="da" sz="1100" u="sng">
                <a:solidFill>
                  <a:schemeClr val="hlink"/>
                </a:solidFill>
                <a:hlinkClick r:id="rId5"/>
              </a:rPr>
              <a:t>https://en.wikipedia.org/wiki/Turning_Torso</a:t>
            </a:r>
            <a:endParaRPr/>
          </a:p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AutoNum type="arabicParenR"/>
            </a:pPr>
            <a:r>
              <a:rPr lang="da"/>
              <a:t>Aflevér det som I har nået inde på elevdokumentet, så I kan fortsætte hvor I slap.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a"/>
              <a:t>Grupper: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a"/>
              <a:t>Anna, Cecilie og Elias 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a"/>
              <a:t>Thomas, Lina og Laura,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a"/>
              <a:t>Maria, Simon og Chiara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da"/>
              <a:t>Ludvig, Signe og Markus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