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f63ac1fe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f63ac1fe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f63ac1fe9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f63ac1fe9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Registerdata: svært at få og tungt at arbejde med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Stikprøvedata: svært at opnå repræsentativitet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f63ac1fe9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f63ac1fe9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050">
                <a:solidFill>
                  <a:srgbClr val="333333"/>
                </a:solidFill>
                <a:highlight>
                  <a:srgbClr val="FFFFFF"/>
                </a:highlight>
              </a:rPr>
              <a:t>Validitet?</a:t>
            </a:r>
            <a:endParaRPr sz="10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050">
                <a:solidFill>
                  <a:srgbClr val="333333"/>
                </a:solidFill>
                <a:highlight>
                  <a:srgbClr val="FFFFFF"/>
                </a:highlight>
              </a:rPr>
              <a:t>Handler om, hvorvidt man måler det, man ønsker at måle. Det vil sige, om der er overensstemmelse mellem den teoretiske definition og den definition, man har lavet i operationaliseringen.</a:t>
            </a:r>
            <a:endParaRPr sz="10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050">
                <a:solidFill>
                  <a:srgbClr val="333333"/>
                </a:solidFill>
                <a:highlight>
                  <a:srgbClr val="FFFFFF"/>
                </a:highlight>
              </a:rPr>
              <a:t>Reliabilitet?</a:t>
            </a:r>
            <a:endParaRPr sz="10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050">
                <a:solidFill>
                  <a:srgbClr val="333333"/>
                </a:solidFill>
                <a:highlight>
                  <a:srgbClr val="FFFFFF"/>
                </a:highlight>
              </a:rPr>
              <a:t>Handler om, at vi skal kunne nå frem til det samme resultat på et senere tidspunkt, hvis man gennemfører undersøgelsen igen – i hvert fald hvis det undersøgte ikke ændrer sig. Det handler om at behandle data konsistent, dvs. systematisk og ensartet gennem hele undersøgelsen.</a:t>
            </a:r>
            <a:endParaRPr sz="105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f63ac1fe9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f63ac1fe9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f63ac1fe9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f63ac1fe9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Spørgsmål misforstås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Man har ikke en repræsentativ svargruppe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da"/>
              <a:t>Folk gennemfører kun halvdelen (for langt eller for kedeligt)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f63ac1fe9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f63ac1fe9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forms/d/1cFXx6jyqshnGS8D74BvMTvaDS0OVN7nlySg7Q6W9Z80/viewform?sharingaction=ownershiptransfer&amp;ts=68da46ad&amp;edit_requested=tru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spreadsheets/d/1CzX8t5a8INwzmRoKySVIOnODpffQfIP1dW46nq8UyCI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Miniforløb om metode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3.g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Kvantitativ metode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Hvis man ikke laver sin egen undersøgelse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To typer af kvantitativ data: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Registerdata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Stikprøvedata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Hvad er forskellen? Hvad skal vi være obs på?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Kvantitative undersøgelser - før man starter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Clr>
                <a:srgbClr val="333333"/>
              </a:buClr>
              <a:buSzPts val="2400"/>
              <a:buAutoNum type="arabicPeriod"/>
            </a:pPr>
            <a:r>
              <a:rPr lang="da" sz="2400">
                <a:solidFill>
                  <a:srgbClr val="333333"/>
                </a:solidFill>
              </a:rPr>
              <a:t>Hvad er min </a:t>
            </a:r>
            <a:r>
              <a:rPr lang="da" sz="2400" u="sng">
                <a:solidFill>
                  <a:srgbClr val="333333"/>
                </a:solidFill>
              </a:rPr>
              <a:t>problemformulering</a:t>
            </a:r>
            <a:r>
              <a:rPr lang="da" sz="2400">
                <a:solidFill>
                  <a:srgbClr val="333333"/>
                </a:solidFill>
              </a:rPr>
              <a:t>?</a:t>
            </a:r>
            <a:endParaRPr sz="2400">
              <a:solidFill>
                <a:srgbClr val="33333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AutoNum type="arabicPeriod"/>
            </a:pPr>
            <a:r>
              <a:rPr lang="da" sz="2400">
                <a:solidFill>
                  <a:srgbClr val="333333"/>
                </a:solidFill>
              </a:rPr>
              <a:t>Hvad er undersøgelsens </a:t>
            </a:r>
            <a:r>
              <a:rPr lang="da" sz="2400" u="sng">
                <a:solidFill>
                  <a:srgbClr val="333333"/>
                </a:solidFill>
              </a:rPr>
              <a:t>analyseenhed</a:t>
            </a:r>
            <a:r>
              <a:rPr lang="da" sz="2400">
                <a:solidFill>
                  <a:srgbClr val="333333"/>
                </a:solidFill>
              </a:rPr>
              <a:t> (hvem vil jeg spørge)?</a:t>
            </a:r>
            <a:endParaRPr sz="2400">
              <a:solidFill>
                <a:srgbClr val="33333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AutoNum type="arabicPeriod"/>
            </a:pPr>
            <a:r>
              <a:rPr lang="da" sz="2400">
                <a:solidFill>
                  <a:srgbClr val="333333"/>
                </a:solidFill>
              </a:rPr>
              <a:t>Hvilke </a:t>
            </a:r>
            <a:r>
              <a:rPr lang="da" sz="2400" u="sng">
                <a:solidFill>
                  <a:srgbClr val="333333"/>
                </a:solidFill>
              </a:rPr>
              <a:t>variable</a:t>
            </a:r>
            <a:r>
              <a:rPr lang="da" sz="2400">
                <a:solidFill>
                  <a:srgbClr val="333333"/>
                </a:solidFill>
              </a:rPr>
              <a:t> skal undersøges? </a:t>
            </a:r>
            <a:endParaRPr sz="2400">
              <a:solidFill>
                <a:srgbClr val="333333"/>
              </a:solidFill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lphaLcPeriod"/>
            </a:pPr>
            <a:r>
              <a:rPr lang="da" sz="2400">
                <a:solidFill>
                  <a:srgbClr val="333333"/>
                </a:solidFill>
              </a:rPr>
              <a:t>Hvordan skal disse variable operationaliseres? </a:t>
            </a:r>
            <a:endParaRPr sz="2400">
              <a:solidFill>
                <a:srgbClr val="333333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AutoNum type="alphaLcPeriod"/>
            </a:pPr>
            <a:r>
              <a:rPr lang="da" sz="2400">
                <a:solidFill>
                  <a:srgbClr val="333333"/>
                </a:solidFill>
              </a:rPr>
              <a:t>Hvilken variabel er den afhængige og uafhængige?</a:t>
            </a:r>
            <a:endParaRPr sz="2400">
              <a:solidFill>
                <a:srgbClr val="333333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AutoNum type="arabicPeriod"/>
            </a:pPr>
            <a:r>
              <a:rPr lang="da" sz="2400">
                <a:solidFill>
                  <a:srgbClr val="333333"/>
                </a:solidFill>
              </a:rPr>
              <a:t>Hvilken kvantitativ metode skal jeg benytte?</a:t>
            </a:r>
            <a:endParaRPr sz="24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1900"/>
              </a:spcBef>
              <a:spcAft>
                <a:spcPts val="1900"/>
              </a:spcAft>
              <a:buNone/>
            </a:pPr>
            <a:r>
              <a:rPr lang="da" sz="2400">
                <a:solidFill>
                  <a:srgbClr val="333333"/>
                </a:solidFill>
              </a:rPr>
              <a:t>Hvorfor disse ting på plads først? (Validitet og reliabilitet)</a:t>
            </a:r>
            <a:endParaRPr sz="240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Kvantitative undersøgelser - under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Nu skal vi prøve at tage dette spørgeskema - det er et ægte spørgeskema fra Ungdomsoplysningen, som jeg tænkte passede godt ind i dette modul: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 sz="1100" u="sng">
                <a:solidFill>
                  <a:schemeClr val="hlink"/>
                </a:solidFill>
                <a:hlinkClick r:id="rId3"/>
              </a:rPr>
              <a:t>https://docs.google.com/forms/d/1cFXx6jyqshnGS8D74BvMTvaDS0OVN7nlySg7Q6W9Z80/viewform?sharingaction=ownershiptransfer&amp;ts=68da46ad&amp;edit_requested=true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Læg mærke til: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Hvordan har de sammensat spørgeskemaet?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Var der spørgsmål du synes var uforståelige eller hvor du var i tvivl? Kopier dem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Hvad kan gå galt i spørgeskemaundersøgelser? (fejlkilder)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da"/>
              <a:t>Brainstorm på tavlen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Efter - behandling af data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Et simpelt spørgeskema her fra vores kommunalvalgsarrangement: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da"/>
              <a:t>Hvordan kan vi “behandle” data? Figurer, tabeller, beregninger?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 u="sng">
                <a:solidFill>
                  <a:schemeClr val="hlink"/>
                </a:solidFill>
                <a:hlinkClick r:id="rId3"/>
              </a:rPr>
              <a:t>https://docs.google.com/spreadsheets/d/1CzX8t5a8INwzmRoKySVIOnODpffQfIP1dW46nq8UyCI/edit?usp=sharing</a:t>
            </a:r>
            <a:r>
              <a:rPr lang="da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