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8" r:id="rId4"/>
    <p:sldId id="266" r:id="rId5"/>
    <p:sldId id="259" r:id="rId6"/>
    <p:sldId id="265" r:id="rId7"/>
    <p:sldId id="267" r:id="rId8"/>
    <p:sldId id="261" r:id="rId9"/>
    <p:sldId id="268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D3FF8A-E93A-4BB1-B875-5DE1C7AD7C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489EDDF-4681-4502-9226-16D616F33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3395242-1060-4002-A0B5-3C2F463CF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5591-344E-4AE6-B692-63BB5C4579EB}" type="datetimeFigureOut">
              <a:rPr lang="da-DK" smtClean="0"/>
              <a:t>26-01-2021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B2F029B-AFE9-4B26-BE8D-8A52D879F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D68161A-A029-403B-845F-38980CDE8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D09D-605F-4C8C-AF30-AF9B0B03DB3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78940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2E864B-B80C-42AB-8539-481B70F7F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26AFEC1-2945-4745-B2F4-2501999A78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1DB9EDD-C112-4D88-9EE2-C8B1114D6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5591-344E-4AE6-B692-63BB5C4579EB}" type="datetimeFigureOut">
              <a:rPr lang="da-DK" smtClean="0"/>
              <a:t>26-01-2021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28815DE-64A9-4A58-9B36-D4ECCF8D6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594824-8799-4AF5-A560-967E12769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D09D-605F-4C8C-AF30-AF9B0B03DB3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93461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CA813627-1AAA-4F5C-8AB0-A81B98A53F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F52861F-34A5-45B8-BFDC-B88C543FA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995A5DA-660C-4B24-903F-DE2C560AD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5591-344E-4AE6-B692-63BB5C4579EB}" type="datetimeFigureOut">
              <a:rPr lang="da-DK" smtClean="0"/>
              <a:t>26-01-2021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F30AC96-4B1F-469E-AD0B-1DC502FB8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9D2680A-5AE7-4131-BD84-6C492864E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D09D-605F-4C8C-AF30-AF9B0B03DB3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41189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FEFABA-0040-4117-943A-A0045390D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26C9AA4-1B1C-473A-9C31-60BA8F140F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D6E039C-30D2-4995-B168-A0A0251F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5591-344E-4AE6-B692-63BB5C4579EB}" type="datetimeFigureOut">
              <a:rPr lang="da-DK" smtClean="0"/>
              <a:t>26-01-2021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45DB89E-55F1-42D5-8120-7B4350426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F8EC14F-FC7E-4020-A506-A3A60C38E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D09D-605F-4C8C-AF30-AF9B0B03DB3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17332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2CDBF-B515-4F1B-8D27-3D55A520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760E0C1-AD77-4AE0-9821-5C4D63DE7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E0A3BCA-6519-4598-876A-ECE4A5B5C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5591-344E-4AE6-B692-63BB5C4579EB}" type="datetimeFigureOut">
              <a:rPr lang="da-DK" smtClean="0"/>
              <a:t>26-01-2021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C04FB7A-4CFE-4263-B0AA-AAB670678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51856CA-8A26-40AD-85D7-0F12722E8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D09D-605F-4C8C-AF30-AF9B0B03DB3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4058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0F7E85-B14A-4541-A56D-6BAB34130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B3D2412-1DE4-4E3D-8637-18BE462E7B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67CBF5B-0D31-4431-A217-4E48C6ECF1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0DF5449-EF17-4BBA-9318-4231F96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5591-344E-4AE6-B692-63BB5C4579EB}" type="datetimeFigureOut">
              <a:rPr lang="da-DK" smtClean="0"/>
              <a:t>26-01-2021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B21D59E-E9E0-4845-BA98-D932067EB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B517093-995C-4249-9149-08FABB121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D09D-605F-4C8C-AF30-AF9B0B03DB3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8811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432103-E7E2-4021-8D4F-00C30C2E7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EF6CA64-B96D-4BE2-85E5-27FB26A4B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DA2FF93-8D20-41C8-AE34-CA50DEBB0E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220E6E51-35B5-4289-9B18-60908AA02D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20FD2FC6-3A11-493B-AB3C-BA1A3ABDD9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18CAEF0-F16D-4081-911F-274C2FC2F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5591-344E-4AE6-B692-63BB5C4579EB}" type="datetimeFigureOut">
              <a:rPr lang="da-DK" smtClean="0"/>
              <a:t>26-01-2021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2678BF8-8A22-43A5-A0EB-62622B6DE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A5A114FC-C1CC-4AD4-BD34-93FD6B317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D09D-605F-4C8C-AF30-AF9B0B03DB3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3118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1E5BEE-D138-4631-9910-A89F5B519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60AC560D-FA23-406D-A070-0CD005809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5591-344E-4AE6-B692-63BB5C4579EB}" type="datetimeFigureOut">
              <a:rPr lang="da-DK" smtClean="0"/>
              <a:t>26-01-2021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E49D99C-50AA-4EB0-B099-4EF40C827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F73F094-0E79-45F3-922F-6DA05E74F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D09D-605F-4C8C-AF30-AF9B0B03DB3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1514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30F2B828-EA5A-4B51-A3E8-2E9BD1C84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5591-344E-4AE6-B692-63BB5C4579EB}" type="datetimeFigureOut">
              <a:rPr lang="da-DK" smtClean="0"/>
              <a:t>26-01-2021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794BE91-634C-4D4D-A140-6E597EF63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CD6396F-C627-43A2-A89F-2CFCE4C78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D09D-605F-4C8C-AF30-AF9B0B03DB3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85662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B9961-ED0E-4094-A38E-9EAA1D86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7CACDED-A87B-4270-823A-816BA62E5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03B1419-CFFF-4C3C-989E-663898BC59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32AA90E-76BE-46F1-A58D-05C58D236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5591-344E-4AE6-B692-63BB5C4579EB}" type="datetimeFigureOut">
              <a:rPr lang="da-DK" smtClean="0"/>
              <a:t>26-01-2021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FCF6911-7649-4041-AD46-75C585A36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2AA4CF2-D07D-4415-A9B1-8FCCD8B42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D09D-605F-4C8C-AF30-AF9B0B03DB3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32950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8667F-A9B4-4DF8-86DD-058FCC94A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A3E77755-08D7-4435-83DD-0F8047E362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152D196-F432-4FA8-A9D5-8F42741013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133E30B-C79F-45D5-85A7-CC8B00EA9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5591-344E-4AE6-B692-63BB5C4579EB}" type="datetimeFigureOut">
              <a:rPr lang="da-DK" smtClean="0"/>
              <a:t>26-01-2021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4C9F7C8-8012-4318-B411-60EA51A89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3046F56-48F8-4930-98C6-7FF94044A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D09D-605F-4C8C-AF30-AF9B0B03DB3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7489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FD289BD-1240-45A5-BE50-A0D85E00F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E996670-98DB-4A2F-85DB-377AF45E8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AC58A5A-97E6-4DB6-B8D2-88CAAB2C79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35591-344E-4AE6-B692-63BB5C4579EB}" type="datetimeFigureOut">
              <a:rPr lang="da-DK" smtClean="0"/>
              <a:t>26-01-2021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B74548D-2C50-4463-BDE4-0587FCD339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3F2EDFC-52B9-49D3-A0FB-76379F661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ED09D-605F-4C8C-AF30-AF9B0B03DB3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85705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E00B01-8C9F-4684-90E3-FF15E4030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Fødselsrater verden over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7F8EC1A-9101-4A02-B8BC-4F52DAD16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https://ourworldindata.org/fertility-rate</a:t>
            </a:r>
          </a:p>
        </p:txBody>
      </p:sp>
    </p:spTree>
    <p:extLst>
      <p:ext uri="{BB962C8B-B14F-4D97-AF65-F5344CB8AC3E}">
        <p14:creationId xmlns:p14="http://schemas.microsoft.com/office/powerpoint/2010/main" val="3839940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DFFDB1-5686-411C-AB8D-50A58498B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Befrugtning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8DC4B2F-585B-4B5D-8227-761147A2C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https://www.youtube.com/watch?v=-TXkZ_sjyUk</a:t>
            </a:r>
          </a:p>
        </p:txBody>
      </p:sp>
    </p:spTree>
    <p:extLst>
      <p:ext uri="{BB962C8B-B14F-4D97-AF65-F5344CB8AC3E}">
        <p14:creationId xmlns:p14="http://schemas.microsoft.com/office/powerpoint/2010/main" val="2696138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70FBAA-6CF9-4E8B-AEEE-593FC8FB2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Mitose (Ukønnet formering)</a:t>
            </a:r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8738C1E2-2FE8-4039-8988-EDC51DE421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07688" y="193772"/>
            <a:ext cx="4465443" cy="6592405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BB6B7914-7100-4B0F-A7B4-30B254068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544" y="1862042"/>
            <a:ext cx="4465444" cy="274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33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D24ECD-7D85-4442-81E5-3A5CBB56D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Mitose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B9F2A15-EBDA-41E9-B6B4-7E0A819FE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Muskelceller</a:t>
            </a:r>
          </a:p>
          <a:p>
            <a:r>
              <a:rPr lang="da-DK" dirty="0"/>
              <a:t>Blodceller</a:t>
            </a:r>
          </a:p>
          <a:p>
            <a:r>
              <a:rPr lang="da-DK" dirty="0"/>
              <a:t>Tarmceller</a:t>
            </a:r>
          </a:p>
          <a:p>
            <a:r>
              <a:rPr lang="da-DK" dirty="0"/>
              <a:t>Knogleceller</a:t>
            </a:r>
          </a:p>
          <a:p>
            <a:r>
              <a:rPr lang="da-DK" dirty="0"/>
              <a:t>Hjerneceller</a:t>
            </a:r>
          </a:p>
          <a:p>
            <a:r>
              <a:rPr lang="da-DK" dirty="0" err="1"/>
              <a:t>Osv</a:t>
            </a: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  <p:pic>
        <p:nvPicPr>
          <p:cNvPr id="5" name="Billede 4" descr="Et billede, der indeholder bord&#10;&#10;Automatisk genereret beskrivelse">
            <a:extLst>
              <a:ext uri="{FF2B5EF4-FFF2-40B4-BE49-F238E27FC236}">
                <a16:creationId xmlns:a16="http://schemas.microsoft.com/office/drawing/2014/main" id="{8609E799-F3B0-4711-ACCC-A6083287E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418" y="365124"/>
            <a:ext cx="5986096" cy="633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06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0B5855-D895-4BD9-A363-E9236DF1E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Meiose (Kønnet formering)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FD9E7D26-2768-425A-AF16-EA2AFE3A6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7064" y="-1"/>
            <a:ext cx="4720314" cy="6815555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CC56BE7E-560D-44BA-B904-01F519DCE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14" y="1267264"/>
            <a:ext cx="5525086" cy="522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89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0B5855-D895-4BD9-A363-E9236DF1E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Meiose (Kønnet formering)</a:t>
            </a:r>
          </a:p>
        </p:txBody>
      </p:sp>
      <p:pic>
        <p:nvPicPr>
          <p:cNvPr id="5" name="Pladsholder til indhold 4" descr="Et billede, der indeholder tekst&#10;&#10;Automatisk genereret beskrivelse">
            <a:extLst>
              <a:ext uri="{FF2B5EF4-FFF2-40B4-BE49-F238E27FC236}">
                <a16:creationId xmlns:a16="http://schemas.microsoft.com/office/drawing/2014/main" id="{D18115A5-82B7-4AEB-B3AC-1EFC8D67AA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22" y="1375458"/>
            <a:ext cx="7102442" cy="5326832"/>
          </a:xfr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FD9E7D26-2768-425A-AF16-EA2AFE3A6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064" y="-1"/>
            <a:ext cx="4720314" cy="681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44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98A12F-B11C-488A-822A-4338008A4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Meiose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047001-DA0D-46B6-BD38-7B233FBA5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Kønsceller (sædceller &amp; ægceller) </a:t>
            </a:r>
          </a:p>
        </p:txBody>
      </p:sp>
    </p:spTree>
    <p:extLst>
      <p:ext uri="{BB962C8B-B14F-4D97-AF65-F5344CB8AC3E}">
        <p14:creationId xmlns:p14="http://schemas.microsoft.com/office/powerpoint/2010/main" val="4019570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84D57D-022A-4BE9-B3AD-617D438FE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Mitose &amp; Meiose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4435198-F28A-42DA-98CB-E5D1753B4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7829"/>
            <a:ext cx="10515600" cy="4351338"/>
          </a:xfrm>
        </p:spPr>
        <p:txBody>
          <a:bodyPr/>
          <a:lstStyle/>
          <a:p>
            <a:r>
              <a:rPr lang="da-DK" dirty="0"/>
              <a:t>https://www.youtube.com/watch?v=A-mFPZLLbHI</a:t>
            </a:r>
          </a:p>
        </p:txBody>
      </p:sp>
    </p:spTree>
    <p:extLst>
      <p:ext uri="{BB962C8B-B14F-4D97-AF65-F5344CB8AC3E}">
        <p14:creationId xmlns:p14="http://schemas.microsoft.com/office/powerpoint/2010/main" val="2162214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526D19-5B58-458A-B935-55ED16F52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Stamceller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EA8CFEAB-27D7-4642-85E9-8F5739571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509" y="1325902"/>
            <a:ext cx="6151392" cy="482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697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1382</TotalTime>
  <Words>72</Words>
  <Application>Microsoft Office PowerPoint</Application>
  <PresentationFormat>Widescreen</PresentationFormat>
  <Paragraphs>20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Fødselsrater verden over</vt:lpstr>
      <vt:lpstr>Befrugtning</vt:lpstr>
      <vt:lpstr>Mitose (Ukønnet formering)</vt:lpstr>
      <vt:lpstr>Mitose</vt:lpstr>
      <vt:lpstr>Meiose (Kønnet formering)</vt:lpstr>
      <vt:lpstr>Meiose (Kønnet formering)</vt:lpstr>
      <vt:lpstr>Meiose </vt:lpstr>
      <vt:lpstr>Mitose &amp; Meiose </vt:lpstr>
      <vt:lpstr>Stamceller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Daryoush</dc:creator>
  <cp:lastModifiedBy>Daryoush</cp:lastModifiedBy>
  <cp:revision>11</cp:revision>
  <dcterms:created xsi:type="dcterms:W3CDTF">2021-01-26T10:19:30Z</dcterms:created>
  <dcterms:modified xsi:type="dcterms:W3CDTF">2021-01-27T09:22:17Z</dcterms:modified>
</cp:coreProperties>
</file>