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5" r:id="rId7"/>
    <p:sldId id="266" r:id="rId8"/>
    <p:sldId id="264" r:id="rId9"/>
    <p:sldId id="261" r:id="rId10"/>
    <p:sldId id="262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248D42-F24A-4D46-8F49-FA5A1FC72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B5488F9-3856-41B7-821E-3EE76251CA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A32E2D-FE8F-44EB-BF49-A0CDE49B0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B058D6E-626E-4028-8900-B3E3F798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7C01AB6-BF62-4E15-85F4-4BEEF752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37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34176-1C69-46A6-9D29-FCD7D348D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0CAAD0A-6F35-43B2-8031-3CEED0750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39D1BE5-9EF9-4C05-B740-60AB0A629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011D0CA-A039-4641-A4B4-0B8BC01D8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50734F2-75E9-4BA5-802A-145E4FF5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4796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DE6A639-1917-4CE7-8B3C-BA393596B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2BC229C-D960-4D09-8976-09E1CA9CA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BC654EC-AE0A-45CD-B983-995C3CE20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1BD901B-FE6C-4EED-AEE4-948C5D3AA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E633AD7-B39B-4111-8001-875216E98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582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DB267-9B1E-4685-B779-0C6516A55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409DEF2-4AB1-4D2A-806F-75BBCC6AC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02E9A21-57A5-4608-98AC-329FF7B0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D23C655-AF93-406F-8FDC-6F2B6E641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B8AFDF-2F52-4681-8D0D-CA373E1DA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408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E965C-9D82-4A3B-BF7C-3B98A2D74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0EAC528-15B0-427E-A46E-7E5931375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FE6A4EA-B0F2-4140-AC15-44C819E4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7AC5E7F-15EB-4B5E-9E31-B4C88C2A0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0A6A6A2-4A9E-43F9-A493-31A7BBC70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53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F6D200-91A3-4292-8C52-57F66D3EF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8F3265F-0D1B-4511-9E57-FB219DECFE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21D2DF4-11A1-44C9-B347-0D902D1F8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B7E3A32-1150-4414-A6BB-D10048DEF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58DBBC6-DF01-48E9-A162-61AD904EA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3DF19FC-C9C9-45EF-9BCB-CEA657897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051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B748B2-AF87-4ACE-8282-ADBF24C9B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BE67A4B-0B69-442A-8F00-6D174C3A8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C89FA33-CFF0-4F06-A399-977DED1AC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76179B4-B188-49C1-AFD3-45E3C4740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115C258-A937-4269-A319-4A14BFDBE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89A9F48C-2300-4BFC-9280-6585F4DDF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EDCB6080-1326-4CEF-BAB4-3150097A0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6946E99-F5D1-4696-B6E6-4676B6DE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9989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0E857-0E02-46BF-8A7E-A57E642A7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CCBF5DE-3836-4094-BBC2-8C1DBA9A7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F913137-8107-4DED-8230-3458B0847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0DCAA9B-5143-49F4-897E-1809690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910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64CCA6D-5472-459C-B7EB-53343883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68F5166-645E-462F-BC72-D56844208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F99BAA4-56DB-4BE5-B9AC-88180662A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7824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2F021-C498-4A19-988F-16FAF1BC0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89402BB-A1D8-4D2B-80D1-16B7A95D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BF65E6A-F262-4F1F-A20A-C5D18184C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7C82A23-8021-4681-9B74-951489AB5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603FA72-AB09-4C11-BD41-EEC41195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79A1D39-6418-422B-A458-22BD80A4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363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A7ECA7-3378-471F-A40D-FD87B2AAC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D69671A-EB59-4086-89E4-32809A0FD8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69CA002-0130-413C-9ADC-9E152FB80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6DE0786-1F6D-4937-9D2B-654C0FF81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AFFDB1F-3B25-4411-82F2-D0D87BCF3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07C75CF-115E-4212-BE9E-81A5FBAB3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726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7424E53-D8AC-4579-AD8A-3670FE631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B48EB97-54B3-4022-AC52-67183817A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8CAC4E-6E5C-403A-B161-5407CC996B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C305C-1B7E-48AA-A4B1-C6012BB57AA8}" type="datetimeFigureOut">
              <a:rPr lang="da-DK" smtClean="0"/>
              <a:t>20-02-2022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9E6ECA2-1306-49E4-92B0-6F3D78D83F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A2ACC91-F7E3-40A5-BF66-4A73DA54F3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41E7C-3D72-4785-B20B-4CB2DD75425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35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8F9FB7-948C-4F83-9DF0-6D5DEA6E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Implantation</a:t>
            </a:r>
          </a:p>
        </p:txBody>
      </p:sp>
    </p:spTree>
    <p:extLst>
      <p:ext uri="{BB962C8B-B14F-4D97-AF65-F5344CB8AC3E}">
        <p14:creationId xmlns:p14="http://schemas.microsoft.com/office/powerpoint/2010/main" val="1103048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712A0-7201-422B-9936-E438D494B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Ufrivillig barnløshed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83A04179-0B65-4267-80E8-3E3548D9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da-DK" dirty="0"/>
              <a:t>Misdannede kønsorganer</a:t>
            </a:r>
          </a:p>
          <a:p>
            <a:r>
              <a:rPr lang="da-DK" dirty="0"/>
              <a:t>Forandringer i kønsorganer</a:t>
            </a:r>
          </a:p>
          <a:p>
            <a:r>
              <a:rPr lang="da-DK" dirty="0"/>
              <a:t>Dårlig sæd</a:t>
            </a:r>
          </a:p>
          <a:p>
            <a:r>
              <a:rPr lang="da-DK" dirty="0"/>
              <a:t>Manglende ægløsning</a:t>
            </a:r>
          </a:p>
          <a:p>
            <a:r>
              <a:rPr lang="da-DK" dirty="0"/>
              <a:t>40% skyldes klamydia</a:t>
            </a:r>
          </a:p>
          <a:p>
            <a:r>
              <a:rPr lang="da-DK" dirty="0"/>
              <a:t>33% Manden 66% Kvinden</a:t>
            </a:r>
          </a:p>
          <a:p>
            <a:r>
              <a:rPr lang="da-DK" dirty="0"/>
              <a:t>Alder</a:t>
            </a:r>
          </a:p>
          <a:p>
            <a:r>
              <a:rPr lang="da-DK" dirty="0"/>
              <a:t>Livsstil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3946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27AD0F-127D-4701-B39A-7E443E1A7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Behandling af barnløshed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C512991-6C7A-48D1-9033-538C3511D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Medicin og injektioner</a:t>
            </a:r>
          </a:p>
          <a:p>
            <a:r>
              <a:rPr lang="da-DK" dirty="0"/>
              <a:t>IVF (Reagensglasbefrugtning)</a:t>
            </a:r>
          </a:p>
          <a:p>
            <a:r>
              <a:rPr lang="da-DK" dirty="0"/>
              <a:t>Insemination</a:t>
            </a:r>
          </a:p>
          <a:p>
            <a:r>
              <a:rPr lang="da-DK" dirty="0"/>
              <a:t>Mikroinsemination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9501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5D8C4D-A706-47F9-B09A-6CF865B60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Prænatal diagnostik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AA65FC-45F3-471E-9659-D18DE5981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PGD (Præimplantations Genetisk Diagnostik)</a:t>
            </a:r>
          </a:p>
          <a:p>
            <a:r>
              <a:rPr lang="da-DK" dirty="0"/>
              <a:t>Fostervandsprøve</a:t>
            </a:r>
          </a:p>
          <a:p>
            <a:r>
              <a:rPr lang="da-DK" dirty="0"/>
              <a:t>Ultralydsscanning 	</a:t>
            </a:r>
          </a:p>
          <a:p>
            <a:r>
              <a:rPr lang="da-DK" dirty="0"/>
              <a:t>Blodprøve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98243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9E169F-EF84-4340-9457-C02BEC3F5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Risiko for abort ved fostervandsprøve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8FDEF7D7-2CC4-4BE6-9757-B7BAED8A7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84461"/>
            <a:ext cx="9732134" cy="133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59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C046AB2A-2D08-4E21-8886-2F187DC7D4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55483"/>
            <a:ext cx="7846339" cy="5170068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AA3EA9B8-1F77-4BEF-AF6E-2CA088983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339" y="323748"/>
            <a:ext cx="4174121" cy="540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2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2B968-07BF-4C05-AC02-71C60961B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HCG (Humant </a:t>
            </a:r>
            <a:r>
              <a:rPr lang="da-DK" dirty="0" err="1"/>
              <a:t>Chorion</a:t>
            </a:r>
            <a:r>
              <a:rPr lang="da-DK" dirty="0"/>
              <a:t> </a:t>
            </a:r>
            <a:r>
              <a:rPr lang="da-DK" dirty="0" err="1"/>
              <a:t>Gonatropin</a:t>
            </a:r>
            <a:r>
              <a:rPr lang="da-DK" dirty="0"/>
              <a:t>)</a:t>
            </a:r>
          </a:p>
        </p:txBody>
      </p:sp>
      <p:pic>
        <p:nvPicPr>
          <p:cNvPr id="5" name="Pladsholder til indhold 4" descr="Et billede, der indeholder kniv&#10;&#10;Automatisk genereret beskrivelse">
            <a:extLst>
              <a:ext uri="{FF2B5EF4-FFF2-40B4-BE49-F238E27FC236}">
                <a16:creationId xmlns:a16="http://schemas.microsoft.com/office/drawing/2014/main" id="{89CE149D-437D-4098-A282-278180568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6182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1AED9F3A-846D-4FF0-93D1-2968B15CF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18" y="464169"/>
            <a:ext cx="10021963" cy="5929662"/>
          </a:xfrm>
        </p:spPr>
      </p:pic>
    </p:spTree>
    <p:extLst>
      <p:ext uri="{BB962C8B-B14F-4D97-AF65-F5344CB8AC3E}">
        <p14:creationId xmlns:p14="http://schemas.microsoft.com/office/powerpoint/2010/main" val="3715783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D2972-B307-413D-9476-27F971083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Spontan abort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E3E0B720-9106-4FB1-ADB8-B492920C2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49" y="1478578"/>
            <a:ext cx="8131126" cy="5521550"/>
          </a:xfrm>
        </p:spPr>
      </p:pic>
    </p:spTree>
    <p:extLst>
      <p:ext uri="{BB962C8B-B14F-4D97-AF65-F5344CB8AC3E}">
        <p14:creationId xmlns:p14="http://schemas.microsoft.com/office/powerpoint/2010/main" val="4135971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4B3CB3-3914-4D62-889D-9E37FE57A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Spontan abort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083E1A6-5D31-4A03-A479-97E915CDD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76" y="1690688"/>
            <a:ext cx="10361662" cy="49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1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D016FA-8E91-476A-A870-4B55AA19A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Spontan abort</a:t>
            </a:r>
          </a:p>
        </p:txBody>
      </p:sp>
      <p:pic>
        <p:nvPicPr>
          <p:cNvPr id="5" name="Pladsholder til indhold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653FAD85-6EE2-474E-A3C8-07D534DB0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798" y="365125"/>
            <a:ext cx="5051978" cy="6433172"/>
          </a:xfrm>
        </p:spPr>
      </p:pic>
    </p:spTree>
    <p:extLst>
      <p:ext uri="{BB962C8B-B14F-4D97-AF65-F5344CB8AC3E}">
        <p14:creationId xmlns:p14="http://schemas.microsoft.com/office/powerpoint/2010/main" val="11077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2D2656-2802-44D1-BCC2-D736B8365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Kosttilskud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15E2B9-18B4-4DD2-8725-395515316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Jern</a:t>
            </a:r>
          </a:p>
          <a:p>
            <a:r>
              <a:rPr lang="da-DK" dirty="0" err="1"/>
              <a:t>Folsyre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9052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F4DAD9-D74C-4E44-B552-E622E6E0C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skal man holde sig fra under graviditet?</a:t>
            </a:r>
          </a:p>
        </p:txBody>
      </p:sp>
    </p:spTree>
    <p:extLst>
      <p:ext uri="{BB962C8B-B14F-4D97-AF65-F5344CB8AC3E}">
        <p14:creationId xmlns:p14="http://schemas.microsoft.com/office/powerpoint/2010/main" val="2076798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77</Words>
  <Application>Microsoft Office PowerPoint</Application>
  <PresentationFormat>Widescreen</PresentationFormat>
  <Paragraphs>32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Implantation</vt:lpstr>
      <vt:lpstr>PowerPoint-præsentation</vt:lpstr>
      <vt:lpstr>HCG (Humant Chorion Gonatropin)</vt:lpstr>
      <vt:lpstr>PowerPoint-præsentation</vt:lpstr>
      <vt:lpstr>Spontan abort</vt:lpstr>
      <vt:lpstr>Spontan abort</vt:lpstr>
      <vt:lpstr>Spontan abort</vt:lpstr>
      <vt:lpstr>Kosttilskud</vt:lpstr>
      <vt:lpstr>Hvad skal man holde sig fra under graviditet?</vt:lpstr>
      <vt:lpstr>Ufrivillig barnløshed</vt:lpstr>
      <vt:lpstr>Behandling af barnløshed</vt:lpstr>
      <vt:lpstr>Prænatal diagnostik</vt:lpstr>
      <vt:lpstr>Risiko for abort ved fostervandsprøve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Implantation</dc:title>
  <dc:creator>Daryoush</dc:creator>
  <cp:lastModifiedBy>Daryoush</cp:lastModifiedBy>
  <cp:revision>25</cp:revision>
  <dcterms:created xsi:type="dcterms:W3CDTF">2021-01-30T11:52:13Z</dcterms:created>
  <dcterms:modified xsi:type="dcterms:W3CDTF">2022-02-20T20:21:05Z</dcterms:modified>
</cp:coreProperties>
</file>