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8641EA-A472-4B06-BA2D-12442CD90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785B6CB-A23E-4835-A9E8-31B1155AD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202FAE8-850E-4129-917B-4D774586C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FB66AC1-4A92-490D-A304-325191FA3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3C886D5-8AAA-4C23-AAE4-2BBB99F5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7848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976D9-BAC2-412C-8534-577C1FDC4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B37BC3E-F0DA-4791-874E-2E0251101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9F3B858-E8B4-4E80-BF0C-A2EEFA7BB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2D034A1-6EE8-4917-A23E-79278ECE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0E6CC6D-6B86-405F-A5F0-97846CDC6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45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A22FADB-D993-4ECE-8F9B-0015D80FF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51700A0-2431-4AE3-9307-BD239E2EE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84957EA-FAFF-490A-B62B-2719B617B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A8DE88-539E-49D8-8106-9D38F55B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75D4E5-09DB-4A24-86D1-9525737A1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409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ABCE69-AACA-4A36-BD81-B968D13D2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CF90D4-544F-4C75-BF9D-E933E9D4E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B8E998-F0F9-4CA3-B4EC-B4832B3E0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715103-31D3-4992-880D-DA21938CB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BBBE933-3CD4-426A-B1B1-6C62C1B49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655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E8EE3-4A28-4A09-8346-4835B53C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87AE8CB-19BF-4A43-A7EA-A76655B34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4C67067-D670-467C-8A25-F2A51EE2D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F5A7DCD-FFEB-4E52-94B2-12B381B12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FCAC057-B525-4386-BE63-DDA88380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001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D3744-ADA7-4B93-9CBC-4D5630AC2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C32EE38-C4B3-4F22-8DFB-7C27A037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A248C24-A68F-49B8-8970-A69FDF338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3C16D38-3C31-4A65-8192-60878B6C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95AB9F1-6334-48A6-A703-0ADD1C1AB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7E114A0-F1FD-481E-9399-96C4417FC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215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F60F6-C64E-4624-99BB-095434DAC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71BD3F-EB06-43A7-AF9B-EC6CEA7C4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7086B77-EAF4-4695-BB7E-A76C51CF7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26142D1-E17F-4B91-AAF9-CD7B0019E3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AC3B6A2-5AD0-486F-8D0F-FDB62994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AB90C44-CB8E-48C6-B286-20BA30C41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E7A9E6A-18C6-41A4-9C69-01B763814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64203F23-6430-4838-83AB-C6CB75404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1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AC3E86-AB4B-41EF-9C13-B791CDBDB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2C62A96-621E-4551-8C94-98E5AB863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0766E71-8187-48FE-BF33-B0AB48BB6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21AC81C-D1D3-4541-8E3F-833FDA13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619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350AED8-A21E-4799-B14E-64A2A5B17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D17B3BE-2688-462B-BA75-E7C494767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767E6D3-1219-4B99-A9B9-AB5E35781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444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FE93E-C3CD-4F72-97A6-B42EA1FC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FE3764D-9B50-4447-8EEB-0D561AD51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249521E-23EE-4E39-B7C5-2B4FFFB8AB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732D455-E1C3-4900-926A-FE4090484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3169A5B-FADB-49A9-B9C0-727B50DA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BACD7BA-4FB7-495B-84B1-161B0F89D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316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2AAFA-969B-4DB1-A83A-3C2769F5A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4FF78A4-A1B6-468B-B0ED-9BA84BAEED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7635DFF-D48E-4A21-863A-439DE6A88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F072C39-474F-4E25-82D5-0D6FE4B3E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521CB1E-D6D1-4FF6-9320-B7A37E706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6952FB3-78A5-4788-BDB0-3EDB8FA9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1145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F4CCF03-8904-4592-8004-D920DD6A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307F1EB-8D45-4C19-9565-0DED687FF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60E58A-2389-4BD5-9D9B-4152EDC99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0D924-E9B8-407A-98A3-1E9B4FD19812}" type="datetimeFigureOut">
              <a:rPr lang="da-DK" smtClean="0"/>
              <a:t>02-02-2021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121328B-F46D-410C-820A-F4F6FE0A5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9783A01-88D8-4FC3-AC64-3DF3D6C4C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644A3-555F-4874-AC84-5EF1C69CDFC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112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D08BBE-D248-4B6B-8C37-717636655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Kromosomer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4C6B4B-CB5D-461A-B652-A3BF329C8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https://www.youtube.com/watch?v=upi8YdUDoIo&amp;fbclid=IwAR18ma2qpYM9b4Jcu_UgKPD5NQKyDyJg3uDho5mc6ZLHKZbt-rifaMKIxmM</a:t>
            </a:r>
          </a:p>
        </p:txBody>
      </p:sp>
    </p:spTree>
    <p:extLst>
      <p:ext uri="{BB962C8B-B14F-4D97-AF65-F5344CB8AC3E}">
        <p14:creationId xmlns:p14="http://schemas.microsoft.com/office/powerpoint/2010/main" val="2938042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F78B1DFA-57E3-4F45-9C2A-04FC0799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26" y="847895"/>
            <a:ext cx="11618284" cy="3868615"/>
          </a:xfrm>
          <a:prstGeom prst="rect">
            <a:avLst/>
          </a:prstGeom>
        </p:spPr>
      </p:pic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F26267E4-31FA-4993-B170-B9854E048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6509"/>
            <a:ext cx="10515600" cy="1796833"/>
          </a:xfrm>
        </p:spPr>
        <p:txBody>
          <a:bodyPr/>
          <a:lstStyle/>
          <a:p>
            <a:endParaRPr lang="da-DK" dirty="0"/>
          </a:p>
          <a:p>
            <a:r>
              <a:rPr lang="da-DK" dirty="0"/>
              <a:t>Fx har Kromosom 3, 1024 gener og 198.295.559 basepar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6972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55A9AE-ED72-4D29-A7B9-C3DD323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Hvilke gener styrer hvad? Knockout metoden 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884D076F-04BD-4DC7-BBA1-AE6312157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da-DK" dirty="0"/>
              <a:t>https://www.youtube.com/watch?v=V70Uoi672-c</a:t>
            </a:r>
          </a:p>
        </p:txBody>
      </p:sp>
    </p:spTree>
    <p:extLst>
      <p:ext uri="{BB962C8B-B14F-4D97-AF65-F5344CB8AC3E}">
        <p14:creationId xmlns:p14="http://schemas.microsoft.com/office/powerpoint/2010/main" val="241773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B0B328-A416-49E1-96CB-28B941149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Kloning</a:t>
            </a:r>
          </a:p>
        </p:txBody>
      </p:sp>
    </p:spTree>
    <p:extLst>
      <p:ext uri="{BB962C8B-B14F-4D97-AF65-F5344CB8AC3E}">
        <p14:creationId xmlns:p14="http://schemas.microsoft.com/office/powerpoint/2010/main" val="45636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E35BA-F7D5-4F99-9928-DF492272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Mutationer = Ændringer i arvematerialet</a:t>
            </a:r>
          </a:p>
        </p:txBody>
      </p:sp>
    </p:spTree>
    <p:extLst>
      <p:ext uri="{BB962C8B-B14F-4D97-AF65-F5344CB8AC3E}">
        <p14:creationId xmlns:p14="http://schemas.microsoft.com/office/powerpoint/2010/main" val="111677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00140-7875-430A-B7AC-B94FA66CF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Mutationer - Årsager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F72D53-8227-43B4-AD26-1B34B81CA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Kemikalier</a:t>
            </a:r>
          </a:p>
          <a:p>
            <a:r>
              <a:rPr lang="da-DK" dirty="0"/>
              <a:t>Stråling </a:t>
            </a:r>
          </a:p>
          <a:p>
            <a:r>
              <a:rPr lang="da-DK" dirty="0">
                <a:solidFill>
                  <a:srgbClr val="FF0000"/>
                </a:solidFill>
              </a:rPr>
              <a:t>Kopiering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71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FB602-8347-4450-9BC4-F15F73052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Mutationer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D49F66B-B826-4B4F-ABEC-D24B47786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Kromosommutation</a:t>
            </a:r>
          </a:p>
          <a:p>
            <a:r>
              <a:rPr lang="da-DK" dirty="0"/>
              <a:t>Punktmutation </a:t>
            </a:r>
          </a:p>
        </p:txBody>
      </p:sp>
    </p:spTree>
    <p:extLst>
      <p:ext uri="{BB962C8B-B14F-4D97-AF65-F5344CB8AC3E}">
        <p14:creationId xmlns:p14="http://schemas.microsoft.com/office/powerpoint/2010/main" val="3658759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B5949-BA91-4C3D-92C4-E74713985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Mutationshyppighed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FECC237-F7A0-4CA8-BB85-78CC4C229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20865" cy="4351338"/>
          </a:xfrm>
        </p:spPr>
        <p:txBody>
          <a:bodyPr/>
          <a:lstStyle/>
          <a:p>
            <a:r>
              <a:rPr lang="da-DK" dirty="0"/>
              <a:t>1-10 mutationer ud af 1.000.000 celler skabt ved meiose i hvirveldyr</a:t>
            </a:r>
          </a:p>
          <a:p>
            <a:r>
              <a:rPr lang="da-DK" dirty="0"/>
              <a:t>1-10 mutationer ud af 100.000.000 celler skabt ved mitose i hvirveldyr</a:t>
            </a:r>
          </a:p>
          <a:p>
            <a:r>
              <a:rPr lang="da-DK" dirty="0"/>
              <a:t>10% af alle befrugtede æg har en kromosommutation</a:t>
            </a:r>
          </a:p>
          <a:p>
            <a:r>
              <a:rPr lang="da-DK" dirty="0"/>
              <a:t>50% af alle aborter skyldes kromosommutationer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EADFB1E-096A-4F02-B2C1-D0B666319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13" y="4001294"/>
            <a:ext cx="6666109" cy="257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63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590A6011-7344-4716-8773-66730E9FF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16" y="693200"/>
            <a:ext cx="11227189" cy="504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63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104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Kromosomer</vt:lpstr>
      <vt:lpstr>PowerPoint-præsentation</vt:lpstr>
      <vt:lpstr>Hvilke gener styrer hvad? Knockout metoden </vt:lpstr>
      <vt:lpstr>Kloning</vt:lpstr>
      <vt:lpstr>Mutationer = Ændringer i arvematerialet</vt:lpstr>
      <vt:lpstr>Mutationer - Årsager</vt:lpstr>
      <vt:lpstr>Mutationer</vt:lpstr>
      <vt:lpstr>Mutationshyppighed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16</cp:revision>
  <dcterms:created xsi:type="dcterms:W3CDTF">2021-02-02T11:31:40Z</dcterms:created>
  <dcterms:modified xsi:type="dcterms:W3CDTF">2021-02-02T17:51:41Z</dcterms:modified>
</cp:coreProperties>
</file>