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3" r:id="rId6"/>
    <p:sldId id="262" r:id="rId7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4660"/>
  </p:normalViewPr>
  <p:slideViewPr>
    <p:cSldViewPr snapToGrid="0">
      <p:cViewPr varScale="1">
        <p:scale>
          <a:sx n="66" d="100"/>
          <a:sy n="66" d="100"/>
        </p:scale>
        <p:origin x="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04194B-3890-4441-B491-97A0931FCE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921A0259-A1CB-41EE-BF7E-E6AE9F79A7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70E0208-6EE6-491D-A9D2-71DA41244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7B0A-8E04-4118-8C29-45F6FDB45EE5}" type="datetimeFigureOut">
              <a:rPr lang="da-DK" smtClean="0"/>
              <a:t>22-02-2021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21952E3-26D8-4F8A-B795-4EFB1C57A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4E21CF2-9DD4-4085-B429-ED9DE889F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15CD8-C25B-4E3F-A7FB-E265CA30CEB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91801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EE32BB-8CC0-49C7-B03A-B95EA30FF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89E1AE8D-0054-4B54-A32C-59F397DFF2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0F0C13A-8B11-41A6-B612-95D54B33F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7B0A-8E04-4118-8C29-45F6FDB45EE5}" type="datetimeFigureOut">
              <a:rPr lang="da-DK" smtClean="0"/>
              <a:t>22-02-2021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93BDB61-43B0-4CFD-920D-DBEFFC058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65CF654-AD0B-440E-B0CE-DF0BD1433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15CD8-C25B-4E3F-A7FB-E265CA30CEB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74696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B7490B51-6A29-4AC1-AEC2-649AF1EB00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84EFABE3-D229-4F43-9376-44096DECB0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B37C616-C75C-4837-BD71-C1D60FDC3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7B0A-8E04-4118-8C29-45F6FDB45EE5}" type="datetimeFigureOut">
              <a:rPr lang="da-DK" smtClean="0"/>
              <a:t>22-02-2021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F6EF1E3-5F91-499E-8C20-6615A6DE4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304913E-4BAC-4AAE-85BD-94E7041F0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15CD8-C25B-4E3F-A7FB-E265CA30CEB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61427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42F52E-B7AA-434E-9A48-EE57A0F0D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9501229-C640-4487-990E-724CA96565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983F1B4-AF9F-4AC6-85AF-1560F4193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7B0A-8E04-4118-8C29-45F6FDB45EE5}" type="datetimeFigureOut">
              <a:rPr lang="da-DK" smtClean="0"/>
              <a:t>22-02-2021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B466336-ADD7-43BD-9C28-37BEC5CB1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CD5A93A-1000-4761-BCD1-D9762AAB9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15CD8-C25B-4E3F-A7FB-E265CA30CEB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47049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27D19C-05B5-43AE-B0D4-5DE1D5592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8D8D9BD-8B50-47C9-84D3-813925DDEE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F8434EF-F2A1-4D15-B13B-7860252E3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7B0A-8E04-4118-8C29-45F6FDB45EE5}" type="datetimeFigureOut">
              <a:rPr lang="da-DK" smtClean="0"/>
              <a:t>22-02-2021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EF4993E-8784-4B16-9C44-3B1F6A3CD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28D848F-D511-415F-AC27-EAFA164E3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15CD8-C25B-4E3F-A7FB-E265CA30CEB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95255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36B5B6-75ED-484A-B81D-C4B940DB4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A254F85-A4BF-429E-95A9-EE7EFD4478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5935F204-3F63-45A6-B457-6655D10826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A093850-A06F-4BFF-9545-74D0C5252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7B0A-8E04-4118-8C29-45F6FDB45EE5}" type="datetimeFigureOut">
              <a:rPr lang="da-DK" smtClean="0"/>
              <a:t>22-02-2021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5490953-5BDD-4E36-BCCE-1CC44BC67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FED869DD-4401-423A-A31A-AF9D92BBB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15CD8-C25B-4E3F-A7FB-E265CA30CEB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39520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BDD938-16E1-4B4E-849B-3E7BE2DD2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09D9101-3457-4789-815A-81CF595F7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22DF70E-55F1-403F-943B-A46C1EB77C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62A2B0CC-A0D1-4FB4-80A0-9D257FDBF7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FCC0A46D-631D-41C3-88F1-31927A400B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6C089E2B-548B-4D14-8EE9-10EEA3AE1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7B0A-8E04-4118-8C29-45F6FDB45EE5}" type="datetimeFigureOut">
              <a:rPr lang="da-DK" smtClean="0"/>
              <a:t>22-02-2021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1BC3DB76-E56A-4BD1-B1F5-DB3BB0666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DAB21138-EB45-4944-9B5E-9E98C87F9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15CD8-C25B-4E3F-A7FB-E265CA30CEB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77184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F47503-8E34-482F-8754-39FE710F6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6A4D70C7-6106-4EEF-969D-24D2CBFD4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7B0A-8E04-4118-8C29-45F6FDB45EE5}" type="datetimeFigureOut">
              <a:rPr lang="da-DK" smtClean="0"/>
              <a:t>22-02-2021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30E36F29-54A1-449C-A3D2-F47A64457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EB3A515B-5CF4-4820-BB52-BD7D6D173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15CD8-C25B-4E3F-A7FB-E265CA30CEB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78735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B3CD1CBC-4B3C-4AB0-B6C3-94D6A1D5C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7B0A-8E04-4118-8C29-45F6FDB45EE5}" type="datetimeFigureOut">
              <a:rPr lang="da-DK" smtClean="0"/>
              <a:t>22-02-2021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CD3DB91E-9346-415F-B7DF-F89AE1510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4BA2D3DE-970D-4D0A-A92F-E32DC4471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15CD8-C25B-4E3F-A7FB-E265CA30CEB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3803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12B4CD-70B3-4670-AE81-02C9C4036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45AE504-BA0C-4C90-BBD4-F7F1E715A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7A7CE1D-8B66-471E-9AB7-33670F4F2B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FD0653B5-73FA-4F0F-86E3-D14084FA3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7B0A-8E04-4118-8C29-45F6FDB45EE5}" type="datetimeFigureOut">
              <a:rPr lang="da-DK" smtClean="0"/>
              <a:t>22-02-2021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A65DC90-D2A3-4705-8228-9B2594169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AEB1D3C-1B2A-45C7-9C55-229A12803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15CD8-C25B-4E3F-A7FB-E265CA30CEB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91463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60721B-D733-462D-B9E9-DA5C9EB2C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77EF58AF-4C7C-4421-8344-DED1C3993E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89CECA23-817C-4A9F-8FD1-5D4677BAE8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DDD0DD5-3DD5-43D0-B7D7-A6CAA10AA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7B0A-8E04-4118-8C29-45F6FDB45EE5}" type="datetimeFigureOut">
              <a:rPr lang="da-DK" smtClean="0"/>
              <a:t>22-02-2021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BA05DB89-62C0-44C4-89FB-1BB2B29FC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BB2C1BF4-5E14-4A8F-A18F-6358D5893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15CD8-C25B-4E3F-A7FB-E265CA30CEB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46341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4B7D0291-C1E7-4EDC-9F97-39BDB586D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C859A66-D0C1-4722-BB42-25A55B225C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D828EC0-189E-43DB-8A2C-C2A3C6C276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77B0A-8E04-4118-8C29-45F6FDB45EE5}" type="datetimeFigureOut">
              <a:rPr lang="da-DK" smtClean="0"/>
              <a:t>22-02-2021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A5323D1-172A-48E7-AB3E-CB432E5869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FBF62A8-091A-45F8-BFC1-11BAA1C42E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715CD8-C25B-4E3F-A7FB-E265CA30CEB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75311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025FFE6E-EF8B-4131-A6D9-752525A27F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776" y="554037"/>
            <a:ext cx="11831813" cy="508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259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AC54FB-702B-458F-835D-293C62572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Blodtyper verden over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ABC38DD-4C70-4544-9CE2-325687DB0D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https://en.wikipedia.org/wiki/Blood_type_distribution_by_country</a:t>
            </a:r>
          </a:p>
        </p:txBody>
      </p:sp>
    </p:spTree>
    <p:extLst>
      <p:ext uri="{BB962C8B-B14F-4D97-AF65-F5344CB8AC3E}">
        <p14:creationId xmlns:p14="http://schemas.microsoft.com/office/powerpoint/2010/main" val="1466141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B8C25D-EF57-4662-8B2D-8717FE5ED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Fordele og ulemper ved forskellige blodtyper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25CADCB-4846-46BE-A3C5-F44EBAD770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0 har større modstandskraft mod malaria og kræft</a:t>
            </a:r>
          </a:p>
          <a:p>
            <a:r>
              <a:rPr lang="da-DK" dirty="0"/>
              <a:t>0 beskytter bedre mod blodpropper</a:t>
            </a:r>
          </a:p>
          <a:p>
            <a:r>
              <a:rPr lang="da-DK" dirty="0"/>
              <a:t>0 kan doneres til alle</a:t>
            </a:r>
          </a:p>
          <a:p>
            <a:r>
              <a:rPr lang="da-DK" dirty="0"/>
              <a:t>0 har større forekomst af mavebakterie</a:t>
            </a:r>
          </a:p>
          <a:p>
            <a:r>
              <a:rPr lang="da-DK" dirty="0"/>
              <a:t>A, B og AB er bedre til at standse blødninger</a:t>
            </a:r>
          </a:p>
          <a:p>
            <a:r>
              <a:rPr lang="da-DK" dirty="0"/>
              <a:t>A, B og AB har 15% øget risiko for hjertekarsygdomme</a:t>
            </a:r>
          </a:p>
          <a:p>
            <a:r>
              <a:rPr lang="da-DK" dirty="0"/>
              <a:t>AB har 82% øget risiko for problemer med hukommelse</a:t>
            </a:r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43332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15E95C-D6B0-48AD-9438-018E63C2C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Krydsningsskemaer med ABO-blodsystemet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3D8B8068-EB46-4CEA-A820-ADF714E7E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283" y="1690688"/>
            <a:ext cx="8896350" cy="441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315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15E95C-D6B0-48AD-9438-018E63C2C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Krydsningsskemaer med </a:t>
            </a:r>
            <a:r>
              <a:rPr lang="da-DK" dirty="0" err="1"/>
              <a:t>Rhesus</a:t>
            </a:r>
            <a:r>
              <a:rPr lang="da-DK" dirty="0"/>
              <a:t>-blodsystemet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6B5FA823-1EFB-4788-B407-FD00BF3A7A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423" y="1578429"/>
            <a:ext cx="9077325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949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DB0169-91CC-408D-9B51-F735DED2C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Eksperimentel bestemmelse af blodtype 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5B031846-E05C-4708-8D4B-1932C1BA370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57" y="1871073"/>
            <a:ext cx="2955509" cy="2449048"/>
          </a:xfrm>
          <a:prstGeom prst="rect">
            <a:avLst/>
          </a:prstGeom>
          <a:noFill/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91F3B8CD-D179-4B8A-93BD-2B138659936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286" y="1871073"/>
            <a:ext cx="2970023" cy="2449048"/>
          </a:xfrm>
          <a:prstGeom prst="rect">
            <a:avLst/>
          </a:prstGeom>
          <a:noFill/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67934B02-2A20-4952-9EEA-C23167C0C32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429" y="1871073"/>
            <a:ext cx="3376914" cy="24490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4029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95</Words>
  <Application>Microsoft Office PowerPoint</Application>
  <PresentationFormat>Widescreen</PresentationFormat>
  <Paragraphs>13</Paragraphs>
  <Slides>6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Office-tema</vt:lpstr>
      <vt:lpstr>PowerPoint-præsentation</vt:lpstr>
      <vt:lpstr>Blodtyper verden over</vt:lpstr>
      <vt:lpstr>Fordele og ulemper ved forskellige blodtyper</vt:lpstr>
      <vt:lpstr>Krydsningsskemaer med ABO-blodsystemet</vt:lpstr>
      <vt:lpstr>Krydsningsskemaer med Rhesus-blodsystemet</vt:lpstr>
      <vt:lpstr>Eksperimentel bestemmelse af blodtype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Daryoush</dc:creator>
  <cp:lastModifiedBy>Daryoush</cp:lastModifiedBy>
  <cp:revision>8</cp:revision>
  <dcterms:created xsi:type="dcterms:W3CDTF">2021-02-14T11:48:32Z</dcterms:created>
  <dcterms:modified xsi:type="dcterms:W3CDTF">2021-02-22T08:28:37Z</dcterms:modified>
</cp:coreProperties>
</file>