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59" r:id="rId5"/>
    <p:sldId id="260" r:id="rId6"/>
    <p:sldId id="264" r:id="rId7"/>
    <p:sldId id="261" r:id="rId8"/>
    <p:sldId id="271" r:id="rId9"/>
    <p:sldId id="270" r:id="rId10"/>
    <p:sldId id="265" r:id="rId11"/>
    <p:sldId id="262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8FF13C-7928-42C8-8A46-BD15F06CB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4E7F09E-DE6E-4620-92DF-9D002E43B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47A50F8-96C2-42AF-B663-78BF6348F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FA0274F-1E5B-4C56-A08A-524B996AE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FE812F-31D4-4F54-9485-2AFA33452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678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462AA-EC70-4896-B62B-64077D24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9186D88-7910-475E-B29A-1E9E55B24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CE7E4A7-F571-4A31-BAE4-B11C4A6B8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D0827EE-9FFE-4173-89EC-AE32C1B94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EBC62D2-E4C8-4932-887C-DF067C36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586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2D8FD40-8B88-4BC4-9B8B-D3D591979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321AA78-8929-4ADB-BB65-5C931BC14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F0F228F-3311-4F6D-9436-37BBA390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E798757-718C-4BCF-A4EB-30361E034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700F0AD-459C-4C5F-8B3B-3DCCF5A26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766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F967C1-6A2D-4204-B6CA-3F1D54B0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3F4B626-A8E1-404E-988D-C43504CF7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F57147D-8E9F-446D-A0E7-3A5EB3627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290E3B6-DA86-4F4F-820F-98C88747E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3C7768-3364-44A7-BCA3-45A00F5B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688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7D506-78D2-4F7B-950F-CD4BF494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25DD9A2-EE17-40AE-A809-331699529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DEECA7-D44C-4E66-AD87-D7C11326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8629E8-FDFC-406B-95D3-71465E277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AD84ACF-4BC9-41FF-AB9C-099F1ED26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412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CC510D-78C9-4FEB-AABB-F55F55413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EE4063-0F4D-422A-8AE0-637DBD71F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AB23288-8757-48CB-8929-CAD2CBBA7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9053CCD-9058-4585-BB26-59752C283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10B9022-18FF-42FB-851B-9DEE252F9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9EB8E1B-A29F-490B-9130-DFB0D0F05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01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2A25F9-402A-4785-9CFE-ABB131CE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4317B2-ECF7-4135-866A-861B7A051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C5A9D4B-A00C-448B-81A9-3F2119A7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BAECCDF-CFE5-4B41-B9C3-992041A90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92FDF77-8210-4EEB-9ECC-4ED43E5CA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C112D1F-1789-4318-B225-AA0248CB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61B95A3-3FC8-4FE1-8956-0E72ECA55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A2FF4E4-1952-4B69-880B-4B1A481A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399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235CAA-60B0-443C-B420-669D94E86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9BFC7E1-9946-4F54-B313-3CDA2338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5243CE6-4A5C-494D-8C9F-F1DB154B2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FE71606-095A-46ED-ADA3-FC27F3E7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30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892F46B-C3D3-454F-9842-8BCC09DB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B2C99AE-0728-42D0-BD81-8FF02CDB3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42517D1-6486-49AD-BAFB-63854D8F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434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D4773C-1DD9-42D3-BA19-5356AA81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CBFEB4-DF7A-4B00-9740-DE4577A34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7B3F961-AE0C-4083-97B0-2DA4F15D8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573E998-E306-4B4D-8D9D-8790932C2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7B2B724-D55B-42D7-B5CD-090EF5E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14562C3-3CCE-466A-A559-D66B0CF8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279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6381D-1622-4DA1-BA81-580D3A9F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80EF83F-1319-44F6-8467-800E924F0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07DF48-F034-4380-AA6D-BE8D6CD0E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2B63531-8959-48B5-BCA0-610FD4C8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93F5AA0-05DA-493E-ACF5-FDA9EE36B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92EC154-BCD4-4EC6-8108-44C126338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99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1DC5928-9860-4391-B508-75465038C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D86EF0-87C8-4CC3-8010-CE64F6454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9C4009C-15E7-4FD8-AA3D-D124CFEE12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DBF28-2B23-47EB-8B38-E406C3192009}" type="datetimeFigureOut">
              <a:rPr lang="da-DK" smtClean="0"/>
              <a:t>18-04-2023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17A3269-C9F1-42A4-BA85-F9FBC7A2F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19F2027-1FC5-4A36-856D-B534C2C91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887D1-DD21-4E1A-AD62-57FC250E9A2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607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12984-24A5-4717-90FB-63D9D835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Livet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6FC8E77-92D8-485C-B4EC-A559BEF6C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Livet opstår fra dødt materiale</a:t>
            </a:r>
          </a:p>
          <a:p>
            <a:r>
              <a:rPr lang="da-DK" dirty="0"/>
              <a:t>Livet skabes af Gud</a:t>
            </a:r>
          </a:p>
          <a:p>
            <a:r>
              <a:rPr lang="da-DK" dirty="0"/>
              <a:t>Livet kommer til Jorden med en komet</a:t>
            </a:r>
          </a:p>
          <a:p>
            <a:r>
              <a:rPr lang="da-DK" dirty="0"/>
              <a:t>Livet har altid været her</a:t>
            </a:r>
          </a:p>
        </p:txBody>
      </p:sp>
    </p:spTree>
    <p:extLst>
      <p:ext uri="{BB962C8B-B14F-4D97-AF65-F5344CB8AC3E}">
        <p14:creationId xmlns:p14="http://schemas.microsoft.com/office/powerpoint/2010/main" val="815025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437E3-F340-4F6F-8D8C-332D2907C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Abiotiske og biotiske faktorer</a:t>
            </a:r>
          </a:p>
        </p:txBody>
      </p:sp>
    </p:spTree>
    <p:extLst>
      <p:ext uri="{BB962C8B-B14F-4D97-AF65-F5344CB8AC3E}">
        <p14:creationId xmlns:p14="http://schemas.microsoft.com/office/powerpoint/2010/main" val="16362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7DA2CA2B-C683-46B9-88A2-47D568335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98" y="419318"/>
            <a:ext cx="8862614" cy="6019364"/>
          </a:xfrm>
        </p:spPr>
      </p:pic>
    </p:spTree>
    <p:extLst>
      <p:ext uri="{BB962C8B-B14F-4D97-AF65-F5344CB8AC3E}">
        <p14:creationId xmlns:p14="http://schemas.microsoft.com/office/powerpoint/2010/main" val="1298571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75F96E7-B582-4E48-934C-EF1E63C9B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5849" y="1634023"/>
            <a:ext cx="7040301" cy="5223977"/>
          </a:xfr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5FC3B38-2F67-4F00-93A9-A05C85DF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Græsningsfødekæde eksempel</a:t>
            </a:r>
          </a:p>
        </p:txBody>
      </p:sp>
    </p:spTree>
    <p:extLst>
      <p:ext uri="{BB962C8B-B14F-4D97-AF65-F5344CB8AC3E}">
        <p14:creationId xmlns:p14="http://schemas.microsoft.com/office/powerpoint/2010/main" val="4108819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572298B5-9CB0-4726-AF42-45CAEB614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627" y="32531"/>
            <a:ext cx="2644725" cy="6825469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35B106B-2777-46BC-B1FE-0289DAE09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Græsningsfødekæde eksempel</a:t>
            </a:r>
          </a:p>
        </p:txBody>
      </p:sp>
    </p:spTree>
    <p:extLst>
      <p:ext uri="{BB962C8B-B14F-4D97-AF65-F5344CB8AC3E}">
        <p14:creationId xmlns:p14="http://schemas.microsoft.com/office/powerpoint/2010/main" val="2024226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7D6B36BD-9D3A-41B6-9049-DACE43919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Nedbryderfødekæde eksempel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E5BB1DDC-CCFC-4FA5-893B-7D5AC8972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175" y="2371724"/>
            <a:ext cx="9398675" cy="312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17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04BF3A25-512A-4457-BFE3-C4B7EC8AC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94" y="365125"/>
            <a:ext cx="8104736" cy="509314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EE6FC06-DA63-42CB-A901-B05ED921C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183" y="161924"/>
            <a:ext cx="3116223" cy="470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37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55C4B8A2-BAED-4777-BF18-84ACD1C2D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849" y="-38963"/>
            <a:ext cx="3446585" cy="6779129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F3B5C25-90BB-46C6-8E36-2D682644B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183" y="161924"/>
            <a:ext cx="3116223" cy="470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6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9673A-BC78-4843-9486-29E4CA68B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CFD82C5-C09C-4281-AC27-902E31F5D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15199"/>
          </a:xfrm>
        </p:spPr>
      </p:pic>
    </p:spTree>
    <p:extLst>
      <p:ext uri="{BB962C8B-B14F-4D97-AF65-F5344CB8AC3E}">
        <p14:creationId xmlns:p14="http://schemas.microsoft.com/office/powerpoint/2010/main" val="186897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236C5E-0070-4B54-9A09-96F41CF6B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Fotosyntese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F854327-77AE-442B-BB54-EB4BC35A3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591" y="1245267"/>
            <a:ext cx="6710289" cy="5315195"/>
          </a:xfrm>
        </p:spPr>
      </p:pic>
    </p:spTree>
    <p:extLst>
      <p:ext uri="{BB962C8B-B14F-4D97-AF65-F5344CB8AC3E}">
        <p14:creationId xmlns:p14="http://schemas.microsoft.com/office/powerpoint/2010/main" val="2195023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7F41E119-AE62-4A41-B23C-429BAE75A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11" y="481821"/>
            <a:ext cx="10938778" cy="5894357"/>
          </a:xfrm>
        </p:spPr>
      </p:pic>
    </p:spTree>
    <p:extLst>
      <p:ext uri="{BB962C8B-B14F-4D97-AF65-F5344CB8AC3E}">
        <p14:creationId xmlns:p14="http://schemas.microsoft.com/office/powerpoint/2010/main" val="108623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C59380-CFB2-406B-8DD0-F974B48FA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BPP = NPP + R 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09AE94-9A34-4248-AC5B-99836DEBA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1026" name="Picture 2" descr="3. Energi og vækst | WWF undervisning">
            <a:extLst>
              <a:ext uri="{FF2B5EF4-FFF2-40B4-BE49-F238E27FC236}">
                <a16:creationId xmlns:a16="http://schemas.microsoft.com/office/drawing/2014/main" id="{4D01730A-E7A4-4D19-84A2-8A6EF6B95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95" y="2536825"/>
            <a:ext cx="11119136" cy="181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137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8CBF4A-D34E-4DFC-8D11-20F960F8D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5C49153-DC68-497B-AE2A-143F0E0E3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76FA9160-58E0-4AC0-AC37-EE006E13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76" y="0"/>
            <a:ext cx="10671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43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2F364C2E-4256-4D63-99BA-7E321D7A0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447" y="487021"/>
            <a:ext cx="6302326" cy="6260310"/>
          </a:xfr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6D94DF1-DCFB-4E29-B899-0BB33891F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Økosystem</a:t>
            </a:r>
          </a:p>
        </p:txBody>
      </p:sp>
    </p:spTree>
    <p:extLst>
      <p:ext uri="{BB962C8B-B14F-4D97-AF65-F5344CB8AC3E}">
        <p14:creationId xmlns:p14="http://schemas.microsoft.com/office/powerpoint/2010/main" val="3423269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40</Words>
  <Application>Microsoft Office PowerPoint</Application>
  <PresentationFormat>Widescreen</PresentationFormat>
  <Paragraphs>12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Livet</vt:lpstr>
      <vt:lpstr>PowerPoint-præsentation</vt:lpstr>
      <vt:lpstr>PowerPoint-præsentation</vt:lpstr>
      <vt:lpstr>PowerPoint-præsentation</vt:lpstr>
      <vt:lpstr>Fotosyntese</vt:lpstr>
      <vt:lpstr>PowerPoint-præsentation</vt:lpstr>
      <vt:lpstr>BPP = NPP + R  </vt:lpstr>
      <vt:lpstr>PowerPoint-præsentation</vt:lpstr>
      <vt:lpstr>Økosystem</vt:lpstr>
      <vt:lpstr>Abiotiske og biotiske faktorer</vt:lpstr>
      <vt:lpstr>PowerPoint-præsentation</vt:lpstr>
      <vt:lpstr>Græsningsfødekæde eksempel</vt:lpstr>
      <vt:lpstr>Græsningsfødekæde eksempel</vt:lpstr>
      <vt:lpstr>Nedbryderfødekæde eksempel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12</cp:revision>
  <dcterms:created xsi:type="dcterms:W3CDTF">2021-05-25T09:24:32Z</dcterms:created>
  <dcterms:modified xsi:type="dcterms:W3CDTF">2023-04-18T09:33:41Z</dcterms:modified>
</cp:coreProperties>
</file>