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9" r:id="rId3"/>
    <p:sldId id="270" r:id="rId4"/>
    <p:sldId id="262" r:id="rId5"/>
    <p:sldId id="271" r:id="rId6"/>
    <p:sldId id="272" r:id="rId7"/>
    <p:sldId id="263" r:id="rId8"/>
    <p:sldId id="273" r:id="rId9"/>
    <p:sldId id="264" r:id="rId10"/>
    <p:sldId id="265" r:id="rId11"/>
    <p:sldId id="266" r:id="rId12"/>
    <p:sldId id="258" r:id="rId13"/>
    <p:sldId id="259" r:id="rId14"/>
    <p:sldId id="260" r:id="rId1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CF31E1-08B2-4E2E-8FEB-E44C5EEEB6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3371B88-1EAE-460E-81B1-A4C7122132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E54DB60-1320-4C69-9B50-447C7F653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850-6471-4EDD-ACE1-063A74741E22}" type="datetimeFigureOut">
              <a:rPr lang="da-DK" smtClean="0"/>
              <a:t>25-03-2022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8C3A101-7845-4F87-A0DF-F9834E29C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122E94E-6544-4907-B302-65A7C1201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5A93-9B0E-476D-AE10-367A431F7A8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23171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80FA03-867F-4DB6-8D12-8A62A26DB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52B9895C-84F9-4ADC-876A-CDF921A057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DBAF9F5-B41E-4A1C-B2A7-D3D634AA3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850-6471-4EDD-ACE1-063A74741E22}" type="datetimeFigureOut">
              <a:rPr lang="da-DK" smtClean="0"/>
              <a:t>25-03-2022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2B5DE23-4187-4E8B-AFCD-B8A5810D6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7D4789D-3526-487F-99A7-3FA96DC88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5A93-9B0E-476D-AE10-367A431F7A8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56133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820DB287-C624-4AB3-BF46-F41EB36D14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FF56BBD7-2013-43A3-8584-4F24A3CA11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87639FC-ED36-4288-A233-605BDA61D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850-6471-4EDD-ACE1-063A74741E22}" type="datetimeFigureOut">
              <a:rPr lang="da-DK" smtClean="0"/>
              <a:t>25-03-2022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4181947-92A6-49FD-A325-2D582A336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B7ED00E-F90A-46E8-AB57-FD8015F1A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5A93-9B0E-476D-AE10-367A431F7A8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72079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7B6A75-0C8C-49B6-AE11-4273BAFFE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5DE231D-BF3B-4CBC-8D90-A5632787F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04419A8-901D-467A-971D-58E29201F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850-6471-4EDD-ACE1-063A74741E22}" type="datetimeFigureOut">
              <a:rPr lang="da-DK" smtClean="0"/>
              <a:t>25-03-2022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AD73F20-5A56-47AC-B6F8-56F3D4A80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9B17B8A-D46B-449B-8FAB-0AF3FB215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5A93-9B0E-476D-AE10-367A431F7A8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34417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F0A971-D864-4E24-8FE5-E7C75AEBE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455C76C-75C5-40F8-A5F7-5AC996CFA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6B8A1C5-DFF8-4601-967F-8B149EA18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850-6471-4EDD-ACE1-063A74741E22}" type="datetimeFigureOut">
              <a:rPr lang="da-DK" smtClean="0"/>
              <a:t>25-03-2022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D4B2F0D-E605-4813-91BE-17C0705EA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62435D2-BDB3-490B-B08D-D3FFD5392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5A93-9B0E-476D-AE10-367A431F7A8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46443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88BD3-A26C-4DDC-B4D1-2901D687A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8BC78BB-4977-4027-9F50-F373AE27B1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3FD9EFE-90FC-4845-9461-D90D65CEF4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A330B6B0-7150-4F25-BE54-76433238E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850-6471-4EDD-ACE1-063A74741E22}" type="datetimeFigureOut">
              <a:rPr lang="da-DK" smtClean="0"/>
              <a:t>25-03-2022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7C619FE-4807-4624-B507-CB6F1E1B4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026A7A1-1ED1-4376-AAC2-45D469E60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5A93-9B0E-476D-AE10-367A431F7A8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84543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4678F6-985B-4D21-B009-39A6122EA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888BB02-4C4F-4018-B728-ADA0ABD02D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3B79892-0DAC-4088-A718-4BDEA17335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78F90B59-50CE-4F79-8D31-86D53033E9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BD3EDB7B-B266-4E07-89E9-A19592A6D9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9D97E55F-3552-4F21-906E-ABC6AFE51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850-6471-4EDD-ACE1-063A74741E22}" type="datetimeFigureOut">
              <a:rPr lang="da-DK" smtClean="0"/>
              <a:t>25-03-2022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A2106569-8333-4078-8FB6-B412B71E4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09AD27DD-6EB5-463A-86EC-B8DD57AE9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5A93-9B0E-476D-AE10-367A431F7A8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9934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D7E5F1-EA4E-485B-AB98-F4D0B2EE4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93974C38-534D-42AA-8081-2170E237D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850-6471-4EDD-ACE1-063A74741E22}" type="datetimeFigureOut">
              <a:rPr lang="da-DK" smtClean="0"/>
              <a:t>25-03-2022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2BC79014-530C-482A-9D16-7627987ED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4095CB8D-65AF-47B3-B373-FF0C810EA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5A93-9B0E-476D-AE10-367A431F7A8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0335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2AB5EA78-9B76-44F7-8C83-E501B168F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850-6471-4EDD-ACE1-063A74741E22}" type="datetimeFigureOut">
              <a:rPr lang="da-DK" smtClean="0"/>
              <a:t>25-03-2022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5AB05EDA-4EE3-40C7-8A31-FF5ECC836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E6126DD-8E4E-4E43-9D83-A9C56869B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5A93-9B0E-476D-AE10-367A431F7A8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22418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D9103A-9933-42CA-A145-467D6F61A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B779917-3F88-4585-8A59-829521A66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23DE4B2-AEA8-48A7-8934-6ABF42DFA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0F4708C9-3255-4F6D-9B74-9DEFCCC8A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850-6471-4EDD-ACE1-063A74741E22}" type="datetimeFigureOut">
              <a:rPr lang="da-DK" smtClean="0"/>
              <a:t>25-03-2022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31D5F91-0054-4A2B-BCDB-325358214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84CC986-07AA-475D-B408-BF7BD449A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5A93-9B0E-476D-AE10-367A431F7A8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01673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466FAF-7EDC-4CEC-B93E-2052F2709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3FEA3F28-775B-45E4-94B9-AE86859436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8A703A8-FD00-406E-9CC3-7841638761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5CC0D58-711D-4E20-B1A9-0EC7EC9F4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850-6471-4EDD-ACE1-063A74741E22}" type="datetimeFigureOut">
              <a:rPr lang="da-DK" smtClean="0"/>
              <a:t>25-03-2022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6FA32C56-1C52-4AD9-B4F2-FA7EA0848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A3DCA5C-67B6-462C-9D15-C47D89011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5A93-9B0E-476D-AE10-367A431F7A8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959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7B910B1B-658D-4556-82BD-E63CE41CC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7BA2264-E6A8-41E4-8BAC-E600620819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6D43052-08B5-41C0-B796-73A5F871A4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58850-6471-4EDD-ACE1-063A74741E22}" type="datetimeFigureOut">
              <a:rPr lang="da-DK" smtClean="0"/>
              <a:t>25-03-2022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F962B03-4140-43CF-A927-B5BA183CAA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716F874-09E3-40BA-BB10-5A132118BE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E5A93-9B0E-476D-AE10-367A431F7A8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73671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5DBFFB-9A23-4340-B305-226B7EC0B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Sø</a:t>
            </a:r>
          </a:p>
        </p:txBody>
      </p:sp>
      <p:pic>
        <p:nvPicPr>
          <p:cNvPr id="5" name="Pladsholder til indhold 4" descr="Et billede, der indeholder græs, himmel, vand, natur&#10;&#10;Automatisk genereret beskrivelse">
            <a:extLst>
              <a:ext uri="{FF2B5EF4-FFF2-40B4-BE49-F238E27FC236}">
                <a16:creationId xmlns:a16="http://schemas.microsoft.com/office/drawing/2014/main" id="{1F1F9069-8C68-4D60-9D34-4C40A68DA0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065" y="1603205"/>
            <a:ext cx="8131126" cy="4573758"/>
          </a:xfrm>
        </p:spPr>
      </p:pic>
    </p:spTree>
    <p:extLst>
      <p:ext uri="{BB962C8B-B14F-4D97-AF65-F5344CB8AC3E}">
        <p14:creationId xmlns:p14="http://schemas.microsoft.com/office/powerpoint/2010/main" val="1793142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909AAB31-1DA7-4D96-ABFC-B9353E7A5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837" y="872914"/>
            <a:ext cx="9518885" cy="520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33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5A755555-02D2-41B3-9733-F43411551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4904" y="151618"/>
            <a:ext cx="7396548" cy="667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658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EEB703-ED50-471E-9A76-BCF329339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Vandløb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9BFE3A2-5336-40F5-B17F-65B888D063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Bæk</a:t>
            </a:r>
          </a:p>
          <a:p>
            <a:r>
              <a:rPr lang="da-DK" dirty="0"/>
              <a:t>Å</a:t>
            </a:r>
          </a:p>
          <a:p>
            <a:r>
              <a:rPr lang="da-DK" dirty="0"/>
              <a:t>Flod</a:t>
            </a:r>
          </a:p>
        </p:txBody>
      </p:sp>
      <p:pic>
        <p:nvPicPr>
          <p:cNvPr id="5" name="Billede 4" descr="Et billede, der indeholder græs, udendørs, felt, hjord&#10;&#10;Automatisk genereret beskrivelse">
            <a:extLst>
              <a:ext uri="{FF2B5EF4-FFF2-40B4-BE49-F238E27FC236}">
                <a16:creationId xmlns:a16="http://schemas.microsoft.com/office/drawing/2014/main" id="{6D1D4DF6-5B63-49DB-817A-BC4D1FBC01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625" y="1690688"/>
            <a:ext cx="7721258" cy="447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245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99CD021D-D8AB-41A7-8CDA-68897E9B8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064" y="407963"/>
            <a:ext cx="9568450" cy="582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028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24BDE108-590F-4337-BDDE-2E6695413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702" y="230757"/>
            <a:ext cx="9481624" cy="644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432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1972B7DD-B685-4A94-90BF-288E07D1D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56" y="63794"/>
            <a:ext cx="8585738" cy="65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437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D8085F2C-2B66-48D4-B1A7-517C9775B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874" y="94526"/>
            <a:ext cx="10100603" cy="662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33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ED518A06-C7D2-4617-BB35-1E03009B71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2012" y="156944"/>
            <a:ext cx="6203853" cy="637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080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73A950-194F-45C0-9C74-BDE1C5E60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3200" dirty="0"/>
              <a:t>Sigtdybde</a:t>
            </a:r>
          </a:p>
        </p:txBody>
      </p:sp>
      <p:pic>
        <p:nvPicPr>
          <p:cNvPr id="5" name="Pladsholder til indhold 4" descr="Et billede, der indeholder vand&#10;&#10;Automatisk genereret beskrivelse">
            <a:extLst>
              <a:ext uri="{FF2B5EF4-FFF2-40B4-BE49-F238E27FC236}">
                <a16:creationId xmlns:a16="http://schemas.microsoft.com/office/drawing/2014/main" id="{A742D94F-9663-44EA-A2FD-2191B60F95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331726"/>
            <a:ext cx="4762500" cy="2676525"/>
          </a:xfr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4CA5116B-E734-4588-83C9-F36A8F1B4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9825" y="521976"/>
            <a:ext cx="5250848" cy="4951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968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bord&#10;&#10;Automatisk genereret beskrivelse">
            <a:extLst>
              <a:ext uri="{FF2B5EF4-FFF2-40B4-BE49-F238E27FC236}">
                <a16:creationId xmlns:a16="http://schemas.microsoft.com/office/drawing/2014/main" id="{C2A701C5-19CC-4CEA-A2DC-A0BC68826A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125" y="-24325"/>
            <a:ext cx="4360985" cy="6920196"/>
          </a:xfrm>
        </p:spPr>
      </p:pic>
    </p:spTree>
    <p:extLst>
      <p:ext uri="{BB962C8B-B14F-4D97-AF65-F5344CB8AC3E}">
        <p14:creationId xmlns:p14="http://schemas.microsoft.com/office/powerpoint/2010/main" val="2746004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8D25BA6C-318A-4C45-8351-7E5B3BC11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7108" y="464009"/>
            <a:ext cx="9312812" cy="597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647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5478A3-72E7-4592-AC20-803F7028A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Fytoplankton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C0AC12D-6E01-4129-8660-DA18003E5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https://www.youtube.com/watch?v=FIogjkakLPo</a:t>
            </a:r>
          </a:p>
        </p:txBody>
      </p:sp>
    </p:spTree>
    <p:extLst>
      <p:ext uri="{BB962C8B-B14F-4D97-AF65-F5344CB8AC3E}">
        <p14:creationId xmlns:p14="http://schemas.microsoft.com/office/powerpoint/2010/main" val="3115821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FAC870CF-945C-49E7-909D-A707C0337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7951" y="9320"/>
            <a:ext cx="8074855" cy="685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38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20</Words>
  <Application>Microsoft Office PowerPoint</Application>
  <PresentationFormat>Widescreen</PresentationFormat>
  <Paragraphs>8</Paragraphs>
  <Slides>14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Office-tema</vt:lpstr>
      <vt:lpstr>Sø</vt:lpstr>
      <vt:lpstr>PowerPoint-præsentation</vt:lpstr>
      <vt:lpstr>PowerPoint-præsentation</vt:lpstr>
      <vt:lpstr>PowerPoint-præsentation</vt:lpstr>
      <vt:lpstr>Sigtdybde</vt:lpstr>
      <vt:lpstr>PowerPoint-præsentation</vt:lpstr>
      <vt:lpstr>PowerPoint-præsentation</vt:lpstr>
      <vt:lpstr>Fytoplankton</vt:lpstr>
      <vt:lpstr>PowerPoint-præsentation</vt:lpstr>
      <vt:lpstr>PowerPoint-præsentation</vt:lpstr>
      <vt:lpstr>PowerPoint-præsentation</vt:lpstr>
      <vt:lpstr>Vandløb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Vandløb</dc:title>
  <dc:creator>Daryoush</dc:creator>
  <cp:lastModifiedBy>Daryoush</cp:lastModifiedBy>
  <cp:revision>13</cp:revision>
  <dcterms:created xsi:type="dcterms:W3CDTF">2021-05-30T12:36:26Z</dcterms:created>
  <dcterms:modified xsi:type="dcterms:W3CDTF">2022-03-25T10:38:46Z</dcterms:modified>
</cp:coreProperties>
</file>