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9" r:id="rId4"/>
    <p:sldId id="263" r:id="rId5"/>
    <p:sldId id="261" r:id="rId6"/>
    <p:sldId id="268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4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89F5E0-F7A3-4C40-985F-A63DF5DFA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E29E480-F1F8-41C5-8ED8-D3AC26ACB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31B4828-1CE9-4DF4-9F74-3351744C6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E19A-07E3-4079-8D29-0EE3479C5F02}" type="datetimeFigureOut">
              <a:rPr lang="da-DK" smtClean="0"/>
              <a:t>03-03-2026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A69C000-076D-46A5-8E43-352BAD923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4EFFE04-59F6-41F3-B9D6-FE96754E7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FF34-01BA-4292-9B68-1FD1656CBB2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23787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9C863-2C78-4E52-86D5-0B31B36E6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FA64167-D97A-4CDB-BA0F-2B79CCB226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F8A86CC-7D45-46D0-BB20-4E38F103B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E19A-07E3-4079-8D29-0EE3479C5F02}" type="datetimeFigureOut">
              <a:rPr lang="da-DK" smtClean="0"/>
              <a:t>03-03-2026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CDCEBFA-EAB9-44BE-8776-67756ACB8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557204D-A73C-4C58-B3E1-BF78BB06E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FF34-01BA-4292-9B68-1FD1656CBB2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66877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1B24D67F-C203-4909-8511-AB922BE5A7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89E88A9-AB14-4657-8230-282265BE9C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BC34508-37AB-46F1-A471-550F94A62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E19A-07E3-4079-8D29-0EE3479C5F02}" type="datetimeFigureOut">
              <a:rPr lang="da-DK" smtClean="0"/>
              <a:t>03-03-2026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4CE0DAB-AC30-40C3-B12C-79C7E6E36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F529F4E-C740-4828-AFB8-65D09CC7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FF34-01BA-4292-9B68-1FD1656CBB2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7825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F2BF67-F87C-4951-A31A-D74293396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098EBB-8F10-4615-8FFA-A08C377C6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81D6466-962B-499A-85A8-BA7F1B639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E19A-07E3-4079-8D29-0EE3479C5F02}" type="datetimeFigureOut">
              <a:rPr lang="da-DK" smtClean="0"/>
              <a:t>03-03-2026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0158A4A-A850-4134-9FA5-5151326BB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84D5D9A-D869-4843-8BD7-968DDBAE1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FF34-01BA-4292-9B68-1FD1656CBB2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4549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D254C1-A1A4-4E47-9E15-660BFFEC7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99D1B18-07B4-43D4-B06C-CCD8F80DD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3AE5D6B-E3F2-4CA2-BABA-39F4CC1A6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E19A-07E3-4079-8D29-0EE3479C5F02}" type="datetimeFigureOut">
              <a:rPr lang="da-DK" smtClean="0"/>
              <a:t>03-03-2026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1BA90C6-EA0E-47C2-A810-C964E56AD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54AEECD-3967-419C-9B11-A0CAF8762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FF34-01BA-4292-9B68-1FD1656CBB2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01720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33F0FF-3957-43BE-A4AD-B51D57C54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8B56A17-A4C8-4740-96D6-2F44A03C03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5B03950-1642-48CA-BEC6-4862C79F0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3F47904-5A93-40F0-BE5E-3122441CE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E19A-07E3-4079-8D29-0EE3479C5F02}" type="datetimeFigureOut">
              <a:rPr lang="da-DK" smtClean="0"/>
              <a:t>03-03-2026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5A7329C-4A1C-4DFA-9316-2376060D7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427F063-CC96-47C6-BAFA-4C0044AE4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FF34-01BA-4292-9B68-1FD1656CBB2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8510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48F3A8-3330-4A42-8701-3A2E6F8D4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430B3A1-6BAB-4359-AE24-9FA6031F4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9A2789D-8579-484A-A56F-1099A809C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9ACEDA19-EA2C-44EA-8D3C-7E39BF0D4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2E3A59E3-EBEE-4D47-9B53-5AC8AD451E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9DA4A07B-EC1C-4A04-AC4A-780542B38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E19A-07E3-4079-8D29-0EE3479C5F02}" type="datetimeFigureOut">
              <a:rPr lang="da-DK" smtClean="0"/>
              <a:t>03-03-2026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45EC3C9C-5166-4199-BA8B-7DE9C4D5E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8644F844-826C-4205-B593-91D0A51D7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FF34-01BA-4292-9B68-1FD1656CBB2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45200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5609C7-ABDD-41B6-9E7F-979575A13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6FC9CF0B-2BA8-41BE-822B-EC6AC2C70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E19A-07E3-4079-8D29-0EE3479C5F02}" type="datetimeFigureOut">
              <a:rPr lang="da-DK" smtClean="0"/>
              <a:t>03-03-2026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A61A738-25AF-4344-823D-C9469A4E3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6ED20E6-A132-4C0E-86E7-5ABC23D6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FF34-01BA-4292-9B68-1FD1656CBB2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1353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ADA60CA6-1D79-4E3E-9298-A3E5A9D4B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E19A-07E3-4079-8D29-0EE3479C5F02}" type="datetimeFigureOut">
              <a:rPr lang="da-DK" smtClean="0"/>
              <a:t>03-03-2026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DEC2EFB8-ACD3-4B24-B9FF-9039C941C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BB628AE-A307-4D4E-AF80-D2EFF1D07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FF34-01BA-4292-9B68-1FD1656CBB2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2505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DF4A55-51C8-4CA6-A969-BFDD51629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D5770C-61EA-4FD7-961C-3D8FB9D6A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8F6E660-301C-4FF3-8799-06013462C0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25F17AC-A36E-4B80-BE25-9E09306C1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E19A-07E3-4079-8D29-0EE3479C5F02}" type="datetimeFigureOut">
              <a:rPr lang="da-DK" smtClean="0"/>
              <a:t>03-03-2026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8E3A7A7-0489-42B4-9D09-C287E6899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FB2DCD4-F1C0-4B7F-9A3F-FA592DEFA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FF34-01BA-4292-9B68-1FD1656CBB2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08958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75B120-4D69-4B02-A4E2-62BD88204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1F63355A-4353-4EDE-A796-97E7785C19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6356905-D469-47FD-A043-9A315018D9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BA928E1-19D7-46A7-A4F5-988CC4985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E19A-07E3-4079-8D29-0EE3479C5F02}" type="datetimeFigureOut">
              <a:rPr lang="da-DK" smtClean="0"/>
              <a:t>03-03-2026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BE544B9-C4AC-46B3-8149-DFCDE2D17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0EC884A-953A-4D6F-B664-EC381AC25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FF34-01BA-4292-9B68-1FD1656CBB2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3334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72B7C9C-BD3A-402A-956E-BFD7E0163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3D3007E-2F2D-4A72-B06B-11C2B0276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D393861-4398-4B72-A257-09C9B70AD8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BE19A-07E3-4079-8D29-0EE3479C5F02}" type="datetimeFigureOut">
              <a:rPr lang="da-DK" smtClean="0"/>
              <a:t>03-03-2026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223D21E-F97C-4428-A344-73128FAB69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3385E1A-A9DB-4D88-8036-EAD46E657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FFF34-01BA-4292-9B68-1FD1656CBB2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86816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043C8C-1EFC-4252-BABD-3BAA12B80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Mikroorganismer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206B56F-0D71-43A1-A8AC-B6CB38B5A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Organismer som ikke kan ses med det blotte øje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38A0DF60-D0D3-4396-9E03-F9D5709E0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419" y="2370420"/>
            <a:ext cx="6253162" cy="412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235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F4DF65-61C5-4563-8982-3A0AB5449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Enzymer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742C2F9-E40B-466B-9EFE-DF018FEEF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794" y="1768925"/>
            <a:ext cx="7871843" cy="380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571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04BF3A25-512A-4457-BFE3-C4B7EC8AC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094" y="365125"/>
            <a:ext cx="8104736" cy="509314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AEE6FC06-DA63-42CB-A901-B05ED921C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2183" y="161924"/>
            <a:ext cx="3116223" cy="470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37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029383-A044-45A4-A12F-03DA42C61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Prokaryoter </a:t>
            </a:r>
            <a:r>
              <a:rPr lang="da-DK" dirty="0" err="1"/>
              <a:t>vs</a:t>
            </a:r>
            <a:r>
              <a:rPr lang="da-DK" dirty="0"/>
              <a:t> Eukaryoter 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99929FE1-8681-4379-9C70-DB607950D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551" y="3291839"/>
            <a:ext cx="3635684" cy="2616591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1A307EB1-7CD4-4B29-B1BD-59A3DA2E9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072" y="1097279"/>
            <a:ext cx="5843731" cy="563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787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029383-A044-45A4-A12F-03DA42C61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Eukaryoter </a:t>
            </a:r>
            <a:r>
              <a:rPr lang="da-DK" dirty="0" err="1"/>
              <a:t>vs</a:t>
            </a:r>
            <a:r>
              <a:rPr lang="da-DK" dirty="0"/>
              <a:t> Prokaryoter 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84FC3B62-DFB9-44A5-86E3-1EAA20D98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302" y="1690688"/>
            <a:ext cx="7419395" cy="411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10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8F58EA78-C96E-4B63-98C4-315374A2B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134" y="1825626"/>
            <a:ext cx="11004550" cy="349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55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D16172-0BFD-40DB-A186-3CADB63CC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Demonstrationsforsøg</a:t>
            </a:r>
          </a:p>
        </p:txBody>
      </p:sp>
      <p:pic>
        <p:nvPicPr>
          <p:cNvPr id="2050" name="Picture 2" descr="Agar - Wikipedia, den frie encyklopædi">
            <a:extLst>
              <a:ext uri="{FF2B5EF4-FFF2-40B4-BE49-F238E27FC236}">
                <a16:creationId xmlns:a16="http://schemas.microsoft.com/office/drawing/2014/main" id="{351EB2A0-98E5-4264-917E-685864D03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89" y="2500933"/>
            <a:ext cx="5764312" cy="290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lede 4" descr="Et billede, der indeholder plade&#10;&#10;Automatisk genereret beskrivelse">
            <a:extLst>
              <a:ext uri="{FF2B5EF4-FFF2-40B4-BE49-F238E27FC236}">
                <a16:creationId xmlns:a16="http://schemas.microsoft.com/office/drawing/2014/main" id="{BEB5F35A-AFEC-4E92-B7E7-6F9A305E31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4329" y="891637"/>
            <a:ext cx="3429000" cy="2902488"/>
          </a:xfrm>
          <a:prstGeom prst="rect">
            <a:avLst/>
          </a:prstGeom>
        </p:spPr>
      </p:pic>
      <p:pic>
        <p:nvPicPr>
          <p:cNvPr id="7" name="Billede 6" descr="Et billede, der indeholder kop, drikkevarer&#10;&#10;Automatisk genereret beskrivelse">
            <a:extLst>
              <a:ext uri="{FF2B5EF4-FFF2-40B4-BE49-F238E27FC236}">
                <a16:creationId xmlns:a16="http://schemas.microsoft.com/office/drawing/2014/main" id="{63946BA3-BDF0-4B9E-A6BC-A75908519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329" y="3864146"/>
            <a:ext cx="3429000" cy="262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994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D22CE47C-1C08-4EF0-BE0A-7CDC243FB4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30" y="587729"/>
            <a:ext cx="6627922" cy="5990367"/>
          </a:xfrm>
        </p:spPr>
      </p:pic>
    </p:spTree>
    <p:extLst>
      <p:ext uri="{BB962C8B-B14F-4D97-AF65-F5344CB8AC3E}">
        <p14:creationId xmlns:p14="http://schemas.microsoft.com/office/powerpoint/2010/main" val="3988947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44770C9B-4CA3-443E-9DD3-4152BF1E3D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553" y="427187"/>
            <a:ext cx="5753687" cy="6695311"/>
          </a:xfrm>
        </p:spPr>
      </p:pic>
    </p:spTree>
    <p:extLst>
      <p:ext uri="{BB962C8B-B14F-4D97-AF65-F5344CB8AC3E}">
        <p14:creationId xmlns:p14="http://schemas.microsoft.com/office/powerpoint/2010/main" val="3461514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322D7468-12FC-487D-B02E-F7ED689375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877" y="302193"/>
            <a:ext cx="5430129" cy="6253371"/>
          </a:xfrm>
        </p:spPr>
      </p:pic>
    </p:spTree>
    <p:extLst>
      <p:ext uri="{BB962C8B-B14F-4D97-AF65-F5344CB8AC3E}">
        <p14:creationId xmlns:p14="http://schemas.microsoft.com/office/powerpoint/2010/main" val="609715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18</Words>
  <Application>Microsoft Office PowerPoint</Application>
  <PresentationFormat>Widescreen</PresentationFormat>
  <Paragraphs>6</Paragraphs>
  <Slides>10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Mikroorganismer</vt:lpstr>
      <vt:lpstr>PowerPoint-præsentation</vt:lpstr>
      <vt:lpstr>Prokaryoter vs Eukaryoter </vt:lpstr>
      <vt:lpstr>Eukaryoter vs Prokaryoter </vt:lpstr>
      <vt:lpstr>PowerPoint-præsentation</vt:lpstr>
      <vt:lpstr>Demonstrationsforsøg</vt:lpstr>
      <vt:lpstr>PowerPoint-præsentation</vt:lpstr>
      <vt:lpstr>PowerPoint-præsentation</vt:lpstr>
      <vt:lpstr>PowerPoint-præsentation</vt:lpstr>
      <vt:lpstr>Enzymer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Mikroorganismer</dc:title>
  <dc:creator>Daryoush</dc:creator>
  <cp:lastModifiedBy>Daryoush</cp:lastModifiedBy>
  <cp:revision>8</cp:revision>
  <dcterms:created xsi:type="dcterms:W3CDTF">2022-03-28T19:14:48Z</dcterms:created>
  <dcterms:modified xsi:type="dcterms:W3CDTF">2026-03-03T13:24:30Z</dcterms:modified>
</cp:coreProperties>
</file>