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0" r:id="rId3"/>
    <p:sldId id="258" r:id="rId4"/>
    <p:sldId id="265" r:id="rId5"/>
    <p:sldId id="259" r:id="rId6"/>
    <p:sldId id="270" r:id="rId7"/>
    <p:sldId id="263" r:id="rId8"/>
    <p:sldId id="267" r:id="rId9"/>
    <p:sldId id="266" r:id="rId10"/>
    <p:sldId id="284" r:id="rId11"/>
    <p:sldId id="285" r:id="rId12"/>
    <p:sldId id="286" r:id="rId13"/>
    <p:sldId id="287" r:id="rId14"/>
    <p:sldId id="288" r:id="rId15"/>
    <p:sldId id="289" r:id="rId16"/>
    <p:sldId id="290" r:id="rId17"/>
    <p:sldId id="264" r:id="rId18"/>
    <p:sldId id="268" r:id="rId19"/>
    <p:sldId id="272" r:id="rId20"/>
    <p:sldId id="279" r:id="rId21"/>
    <p:sldId id="277" r:id="rId22"/>
    <p:sldId id="271" r:id="rId23"/>
    <p:sldId id="273" r:id="rId24"/>
    <p:sldId id="276" r:id="rId25"/>
    <p:sldId id="275" r:id="rId2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9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F9F61-D7E9-40B2-9797-F61325B4698E}"/>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1399016D-ADFF-4B7C-A7D3-04EB7915DF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487F6C8A-8248-4AB6-AA87-F663EC0E9FB1}"/>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5" name="Pladsholder til sidefod 4">
            <a:extLst>
              <a:ext uri="{FF2B5EF4-FFF2-40B4-BE49-F238E27FC236}">
                <a16:creationId xmlns:a16="http://schemas.microsoft.com/office/drawing/2014/main" id="{A28AA830-4172-4ECA-87F2-E4E0FB2D9A1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1084E55-DDDF-4826-A1F2-97552E241A17}"/>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2937256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971BA9-297B-4F84-A582-E4551D1944DB}"/>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7D2EC5A4-2F69-4A76-A2C7-1662F7D57A99}"/>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E3CF4A84-997F-4299-8382-ACB0FFC3EF83}"/>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5" name="Pladsholder til sidefod 4">
            <a:extLst>
              <a:ext uri="{FF2B5EF4-FFF2-40B4-BE49-F238E27FC236}">
                <a16:creationId xmlns:a16="http://schemas.microsoft.com/office/drawing/2014/main" id="{A60C20C8-EFED-4AFC-BCC2-C436CCF6A21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FF33F77-F938-408B-8EAD-AE6FAB1CB150}"/>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93363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9373D26E-E39F-4CA6-9EE7-5CAB5D8DF0F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1ABF5422-BCBE-41E6-9DAF-A72894C9071F}"/>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ECB14D4-FF32-4251-B592-DED964E9F760}"/>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5" name="Pladsholder til sidefod 4">
            <a:extLst>
              <a:ext uri="{FF2B5EF4-FFF2-40B4-BE49-F238E27FC236}">
                <a16:creationId xmlns:a16="http://schemas.microsoft.com/office/drawing/2014/main" id="{6167B4A5-A214-430F-AE0D-C521BC841BD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2A6DA2A-45C4-411D-A89E-C4AD715A8B4F}"/>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236145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5972C2-2CDF-4E7A-AF1B-5297019A0A28}"/>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C61908A-32C7-4702-83C3-E503A72EB20F}"/>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2B8DA5E-7300-4011-A6F2-F9DA17A1DC69}"/>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5" name="Pladsholder til sidefod 4">
            <a:extLst>
              <a:ext uri="{FF2B5EF4-FFF2-40B4-BE49-F238E27FC236}">
                <a16:creationId xmlns:a16="http://schemas.microsoft.com/office/drawing/2014/main" id="{4FED2904-69DD-40DE-8767-E69C67F0594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49EB379-FF86-4C2B-BD9E-98367D66CE04}"/>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1645854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A82184-D563-4B87-B8DE-E21CCF5245F3}"/>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7AAD9FC0-495C-47E8-8E05-A1514A91A6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B7F9ABBE-5C19-4AE7-8E6A-BA0E44DDA818}"/>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5" name="Pladsholder til sidefod 4">
            <a:extLst>
              <a:ext uri="{FF2B5EF4-FFF2-40B4-BE49-F238E27FC236}">
                <a16:creationId xmlns:a16="http://schemas.microsoft.com/office/drawing/2014/main" id="{708AF8C8-1E71-4111-9313-45D16AFBB19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28A8B10-0566-49A0-9E06-856BF6861A51}"/>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4023489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5F32C1-5195-46D4-A2B2-2FA3B730C9D5}"/>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0C06D4B-7B88-4448-BE47-C65C95897FA9}"/>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2DBB40D-ADEC-4EEF-8003-DFD4D3F65623}"/>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318A4500-AC4B-487A-A988-79DC6879E346}"/>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6" name="Pladsholder til sidefod 5">
            <a:extLst>
              <a:ext uri="{FF2B5EF4-FFF2-40B4-BE49-F238E27FC236}">
                <a16:creationId xmlns:a16="http://schemas.microsoft.com/office/drawing/2014/main" id="{CE343E9A-4857-462A-A174-D93039872C6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1A31CEF-F542-4806-9196-B74D197A2791}"/>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2450251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EA3688-F845-4E03-ADA1-FFDABCE8FDDC}"/>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386843F0-9797-4613-A2D2-74F51B1FC7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79DDE82A-489F-4B97-A583-2884E189F547}"/>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0C6AC550-97AF-43DE-901B-687980CD97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7E8ECFB6-49B7-4509-AEC0-5FF450CAC8D8}"/>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414512C2-3A14-4794-9FB5-38A33425708E}"/>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8" name="Pladsholder til sidefod 7">
            <a:extLst>
              <a:ext uri="{FF2B5EF4-FFF2-40B4-BE49-F238E27FC236}">
                <a16:creationId xmlns:a16="http://schemas.microsoft.com/office/drawing/2014/main" id="{2609AC18-8397-4341-99A7-BCB175FA39E9}"/>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B419FAD0-CB19-4AE3-A391-FA7DB6768309}"/>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188775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91449E-A3F9-4A5C-B47A-E46C3A3FEADD}"/>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707E017-F67B-468B-AEDB-3B0E673AEC6D}"/>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4" name="Pladsholder til sidefod 3">
            <a:extLst>
              <a:ext uri="{FF2B5EF4-FFF2-40B4-BE49-F238E27FC236}">
                <a16:creationId xmlns:a16="http://schemas.microsoft.com/office/drawing/2014/main" id="{D2F62F3D-C094-4D17-AC94-E2AB1D8337EC}"/>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CECD037A-ED90-47BE-B680-5B52A23BB0E1}"/>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81578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37194CE-791F-4FD4-96FC-EA18651AC4F0}"/>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3" name="Pladsholder til sidefod 2">
            <a:extLst>
              <a:ext uri="{FF2B5EF4-FFF2-40B4-BE49-F238E27FC236}">
                <a16:creationId xmlns:a16="http://schemas.microsoft.com/office/drawing/2014/main" id="{14E0B770-86A5-4D51-A07D-BEE597BC40A0}"/>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68827AA5-ACAC-4437-B4C1-CB16F3FF2327}"/>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377571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0DDDB7-8CE6-43A8-99E1-171F064AF92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5FE589C0-85E6-4379-B50F-EBA7C5C45F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896DB8C7-B185-46F4-A366-576F4FBCD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EDA3F97D-EA76-4782-A94D-D3D50B2D205B}"/>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6" name="Pladsholder til sidefod 5">
            <a:extLst>
              <a:ext uri="{FF2B5EF4-FFF2-40B4-BE49-F238E27FC236}">
                <a16:creationId xmlns:a16="http://schemas.microsoft.com/office/drawing/2014/main" id="{C6DD7BD1-E865-411A-9EC7-79C11C9FF48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1A98AD6-B920-492F-9881-FAFBBE26BF4F}"/>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2654091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3C6173-E98D-485F-BD8E-1C9B7CC4087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68DA786-6441-40C1-8915-1612F5A418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E7873376-10C9-4833-A324-93DBD24C6E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70B92F5C-2269-4B17-984E-B65B32B8F983}"/>
              </a:ext>
            </a:extLst>
          </p:cNvPr>
          <p:cNvSpPr>
            <a:spLocks noGrp="1"/>
          </p:cNvSpPr>
          <p:nvPr>
            <p:ph type="dt" sz="half" idx="10"/>
          </p:nvPr>
        </p:nvSpPr>
        <p:spPr/>
        <p:txBody>
          <a:bodyPr/>
          <a:lstStyle/>
          <a:p>
            <a:fld id="{5FDF5C07-B6A4-494F-93EC-E638921DA887}" type="datetimeFigureOut">
              <a:rPr lang="da-DK" smtClean="0"/>
              <a:t>02-05-2023</a:t>
            </a:fld>
            <a:endParaRPr lang="da-DK"/>
          </a:p>
        </p:txBody>
      </p:sp>
      <p:sp>
        <p:nvSpPr>
          <p:cNvPr id="6" name="Pladsholder til sidefod 5">
            <a:extLst>
              <a:ext uri="{FF2B5EF4-FFF2-40B4-BE49-F238E27FC236}">
                <a16:creationId xmlns:a16="http://schemas.microsoft.com/office/drawing/2014/main" id="{D362C854-ECF3-4F76-A9CD-19CB5F9B180B}"/>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5B7D55CD-54A9-42C7-B0E0-E3A6E0719885}"/>
              </a:ext>
            </a:extLst>
          </p:cNvPr>
          <p:cNvSpPr>
            <a:spLocks noGrp="1"/>
          </p:cNvSpPr>
          <p:nvPr>
            <p:ph type="sldNum" sz="quarter" idx="12"/>
          </p:nvPr>
        </p:nvSpPr>
        <p:spPr/>
        <p:txBody>
          <a:bodyPr/>
          <a:lstStyle/>
          <a:p>
            <a:fld id="{5B98BAA3-9C69-42CB-83FD-CF33E380BA42}" type="slidenum">
              <a:rPr lang="da-DK" smtClean="0"/>
              <a:t>‹nr.›</a:t>
            </a:fld>
            <a:endParaRPr lang="da-DK"/>
          </a:p>
        </p:txBody>
      </p:sp>
    </p:spTree>
    <p:extLst>
      <p:ext uri="{BB962C8B-B14F-4D97-AF65-F5344CB8AC3E}">
        <p14:creationId xmlns:p14="http://schemas.microsoft.com/office/powerpoint/2010/main" val="1873570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0944F94F-7D8D-4001-A4C4-C73CE4EDC1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0C3278E-6701-4010-926F-CD9D0441A8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6F104E4-38DD-409B-9A0F-E7287F1BEC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F5C07-B6A4-494F-93EC-E638921DA887}" type="datetimeFigureOut">
              <a:rPr lang="da-DK" smtClean="0"/>
              <a:t>02-05-2023</a:t>
            </a:fld>
            <a:endParaRPr lang="da-DK"/>
          </a:p>
        </p:txBody>
      </p:sp>
      <p:sp>
        <p:nvSpPr>
          <p:cNvPr id="5" name="Pladsholder til sidefod 4">
            <a:extLst>
              <a:ext uri="{FF2B5EF4-FFF2-40B4-BE49-F238E27FC236}">
                <a16:creationId xmlns:a16="http://schemas.microsoft.com/office/drawing/2014/main" id="{FA6FE1C1-FC46-4C23-97FF-9529FF0547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14561F03-54AB-452A-AAED-FCB5D7A979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8BAA3-9C69-42CB-83FD-CF33E380BA42}" type="slidenum">
              <a:rPr lang="da-DK" smtClean="0"/>
              <a:t>‹nr.›</a:t>
            </a:fld>
            <a:endParaRPr lang="da-DK"/>
          </a:p>
        </p:txBody>
      </p:sp>
    </p:spTree>
    <p:extLst>
      <p:ext uri="{BB962C8B-B14F-4D97-AF65-F5344CB8AC3E}">
        <p14:creationId xmlns:p14="http://schemas.microsoft.com/office/powerpoint/2010/main" val="1339853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4386EA-E282-4D69-88CD-CF33AFC1262E}"/>
              </a:ext>
            </a:extLst>
          </p:cNvPr>
          <p:cNvSpPr>
            <a:spLocks noGrp="1"/>
          </p:cNvSpPr>
          <p:nvPr>
            <p:ph type="title"/>
          </p:nvPr>
        </p:nvSpPr>
        <p:spPr/>
        <p:txBody>
          <a:bodyPr/>
          <a:lstStyle/>
          <a:p>
            <a:r>
              <a:rPr lang="da-DK" dirty="0"/>
              <a:t>Hvornår er noget levende?</a:t>
            </a:r>
          </a:p>
        </p:txBody>
      </p:sp>
    </p:spTree>
    <p:extLst>
      <p:ext uri="{BB962C8B-B14F-4D97-AF65-F5344CB8AC3E}">
        <p14:creationId xmlns:p14="http://schemas.microsoft.com/office/powerpoint/2010/main" val="46626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4" name="Billede 3">
            <a:extLst>
              <a:ext uri="{FF2B5EF4-FFF2-40B4-BE49-F238E27FC236}">
                <a16:creationId xmlns:a16="http://schemas.microsoft.com/office/drawing/2014/main" id="{67867594-80D0-4B44-B666-10E4C4524048}"/>
              </a:ext>
            </a:extLst>
          </p:cNvPr>
          <p:cNvPicPr>
            <a:picLocks noChangeAspect="1"/>
          </p:cNvPicPr>
          <p:nvPr/>
        </p:nvPicPr>
        <p:blipFill>
          <a:blip r:embed="rId2"/>
          <a:stretch>
            <a:fillRect/>
          </a:stretch>
        </p:blipFill>
        <p:spPr>
          <a:xfrm>
            <a:off x="505265" y="1690688"/>
            <a:ext cx="3810000" cy="2505075"/>
          </a:xfrm>
          <a:prstGeom prst="rect">
            <a:avLst/>
          </a:prstGeom>
        </p:spPr>
      </p:pic>
    </p:spTree>
    <p:extLst>
      <p:ext uri="{BB962C8B-B14F-4D97-AF65-F5344CB8AC3E}">
        <p14:creationId xmlns:p14="http://schemas.microsoft.com/office/powerpoint/2010/main" val="177185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4" name="Billede 3">
            <a:extLst>
              <a:ext uri="{FF2B5EF4-FFF2-40B4-BE49-F238E27FC236}">
                <a16:creationId xmlns:a16="http://schemas.microsoft.com/office/drawing/2014/main" id="{67867594-80D0-4B44-B666-10E4C4524048}"/>
              </a:ext>
            </a:extLst>
          </p:cNvPr>
          <p:cNvPicPr>
            <a:picLocks noChangeAspect="1"/>
          </p:cNvPicPr>
          <p:nvPr/>
        </p:nvPicPr>
        <p:blipFill>
          <a:blip r:embed="rId2"/>
          <a:stretch>
            <a:fillRect/>
          </a:stretch>
        </p:blipFill>
        <p:spPr>
          <a:xfrm>
            <a:off x="505265" y="1690688"/>
            <a:ext cx="3810000" cy="2505075"/>
          </a:xfrm>
          <a:prstGeom prst="rect">
            <a:avLst/>
          </a:prstGeom>
        </p:spPr>
      </p:pic>
      <p:pic>
        <p:nvPicPr>
          <p:cNvPr id="3" name="Billede 2">
            <a:extLst>
              <a:ext uri="{FF2B5EF4-FFF2-40B4-BE49-F238E27FC236}">
                <a16:creationId xmlns:a16="http://schemas.microsoft.com/office/drawing/2014/main" id="{C12064FF-B241-4AAB-80F7-163FFA059C9C}"/>
              </a:ext>
            </a:extLst>
          </p:cNvPr>
          <p:cNvPicPr>
            <a:picLocks noChangeAspect="1"/>
          </p:cNvPicPr>
          <p:nvPr/>
        </p:nvPicPr>
        <p:blipFill>
          <a:blip r:embed="rId3"/>
          <a:stretch>
            <a:fillRect/>
          </a:stretch>
        </p:blipFill>
        <p:spPr>
          <a:xfrm>
            <a:off x="6717402" y="1643063"/>
            <a:ext cx="3819525" cy="2552700"/>
          </a:xfrm>
          <a:prstGeom prst="rect">
            <a:avLst/>
          </a:prstGeom>
        </p:spPr>
      </p:pic>
      <p:cxnSp>
        <p:nvCxnSpPr>
          <p:cNvPr id="6" name="Lige pilforbindelse 5">
            <a:extLst>
              <a:ext uri="{FF2B5EF4-FFF2-40B4-BE49-F238E27FC236}">
                <a16:creationId xmlns:a16="http://schemas.microsoft.com/office/drawing/2014/main" id="{F3DBD4BC-7585-4C73-B3CE-475938FF04C7}"/>
              </a:ext>
            </a:extLst>
          </p:cNvPr>
          <p:cNvCxnSpPr/>
          <p:nvPr/>
        </p:nvCxnSpPr>
        <p:spPr>
          <a:xfrm>
            <a:off x="4648200" y="2835965"/>
            <a:ext cx="154056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9149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4" name="Billede 3">
            <a:extLst>
              <a:ext uri="{FF2B5EF4-FFF2-40B4-BE49-F238E27FC236}">
                <a16:creationId xmlns:a16="http://schemas.microsoft.com/office/drawing/2014/main" id="{67867594-80D0-4B44-B666-10E4C4524048}"/>
              </a:ext>
            </a:extLst>
          </p:cNvPr>
          <p:cNvPicPr>
            <a:picLocks noChangeAspect="1"/>
          </p:cNvPicPr>
          <p:nvPr/>
        </p:nvPicPr>
        <p:blipFill>
          <a:blip r:embed="rId2"/>
          <a:stretch>
            <a:fillRect/>
          </a:stretch>
        </p:blipFill>
        <p:spPr>
          <a:xfrm>
            <a:off x="505265" y="1690688"/>
            <a:ext cx="3810000" cy="2505075"/>
          </a:xfrm>
          <a:prstGeom prst="rect">
            <a:avLst/>
          </a:prstGeom>
        </p:spPr>
      </p:pic>
      <p:pic>
        <p:nvPicPr>
          <p:cNvPr id="3" name="Billede 2">
            <a:extLst>
              <a:ext uri="{FF2B5EF4-FFF2-40B4-BE49-F238E27FC236}">
                <a16:creationId xmlns:a16="http://schemas.microsoft.com/office/drawing/2014/main" id="{C12064FF-B241-4AAB-80F7-163FFA059C9C}"/>
              </a:ext>
            </a:extLst>
          </p:cNvPr>
          <p:cNvPicPr>
            <a:picLocks noChangeAspect="1"/>
          </p:cNvPicPr>
          <p:nvPr/>
        </p:nvPicPr>
        <p:blipFill>
          <a:blip r:embed="rId3"/>
          <a:stretch>
            <a:fillRect/>
          </a:stretch>
        </p:blipFill>
        <p:spPr>
          <a:xfrm>
            <a:off x="6717402" y="1643063"/>
            <a:ext cx="3819525" cy="2552700"/>
          </a:xfrm>
          <a:prstGeom prst="rect">
            <a:avLst/>
          </a:prstGeom>
        </p:spPr>
      </p:pic>
      <p:cxnSp>
        <p:nvCxnSpPr>
          <p:cNvPr id="6" name="Lige pilforbindelse 5">
            <a:extLst>
              <a:ext uri="{FF2B5EF4-FFF2-40B4-BE49-F238E27FC236}">
                <a16:creationId xmlns:a16="http://schemas.microsoft.com/office/drawing/2014/main" id="{F3DBD4BC-7585-4C73-B3CE-475938FF04C7}"/>
              </a:ext>
            </a:extLst>
          </p:cNvPr>
          <p:cNvCxnSpPr/>
          <p:nvPr/>
        </p:nvCxnSpPr>
        <p:spPr>
          <a:xfrm>
            <a:off x="4648200" y="2835965"/>
            <a:ext cx="154056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31E16971-290D-4B5C-97E2-BE2C1769FE5A}"/>
              </a:ext>
            </a:extLst>
          </p:cNvPr>
          <p:cNvPicPr>
            <a:picLocks noChangeAspect="1"/>
          </p:cNvPicPr>
          <p:nvPr/>
        </p:nvPicPr>
        <p:blipFill>
          <a:blip r:embed="rId4"/>
          <a:stretch>
            <a:fillRect/>
          </a:stretch>
        </p:blipFill>
        <p:spPr>
          <a:xfrm>
            <a:off x="505265" y="4638675"/>
            <a:ext cx="3752850" cy="2219325"/>
          </a:xfrm>
          <a:prstGeom prst="rect">
            <a:avLst/>
          </a:prstGeom>
        </p:spPr>
      </p:pic>
      <p:cxnSp>
        <p:nvCxnSpPr>
          <p:cNvPr id="8" name="Lige pilforbindelse 7">
            <a:extLst>
              <a:ext uri="{FF2B5EF4-FFF2-40B4-BE49-F238E27FC236}">
                <a16:creationId xmlns:a16="http://schemas.microsoft.com/office/drawing/2014/main" id="{8EFC6AE3-453B-4D14-AD89-C534451AA96A}"/>
              </a:ext>
            </a:extLst>
          </p:cNvPr>
          <p:cNvCxnSpPr/>
          <p:nvPr/>
        </p:nvCxnSpPr>
        <p:spPr>
          <a:xfrm flipH="1">
            <a:off x="4081670" y="3591339"/>
            <a:ext cx="2411895" cy="10473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281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4" name="Billede 3">
            <a:extLst>
              <a:ext uri="{FF2B5EF4-FFF2-40B4-BE49-F238E27FC236}">
                <a16:creationId xmlns:a16="http://schemas.microsoft.com/office/drawing/2014/main" id="{67867594-80D0-4B44-B666-10E4C4524048}"/>
              </a:ext>
            </a:extLst>
          </p:cNvPr>
          <p:cNvPicPr>
            <a:picLocks noChangeAspect="1"/>
          </p:cNvPicPr>
          <p:nvPr/>
        </p:nvPicPr>
        <p:blipFill>
          <a:blip r:embed="rId2"/>
          <a:stretch>
            <a:fillRect/>
          </a:stretch>
        </p:blipFill>
        <p:spPr>
          <a:xfrm>
            <a:off x="505265" y="1690688"/>
            <a:ext cx="3810000" cy="2505075"/>
          </a:xfrm>
          <a:prstGeom prst="rect">
            <a:avLst/>
          </a:prstGeom>
        </p:spPr>
      </p:pic>
      <p:pic>
        <p:nvPicPr>
          <p:cNvPr id="3" name="Billede 2">
            <a:extLst>
              <a:ext uri="{FF2B5EF4-FFF2-40B4-BE49-F238E27FC236}">
                <a16:creationId xmlns:a16="http://schemas.microsoft.com/office/drawing/2014/main" id="{C12064FF-B241-4AAB-80F7-163FFA059C9C}"/>
              </a:ext>
            </a:extLst>
          </p:cNvPr>
          <p:cNvPicPr>
            <a:picLocks noChangeAspect="1"/>
          </p:cNvPicPr>
          <p:nvPr/>
        </p:nvPicPr>
        <p:blipFill>
          <a:blip r:embed="rId3"/>
          <a:stretch>
            <a:fillRect/>
          </a:stretch>
        </p:blipFill>
        <p:spPr>
          <a:xfrm>
            <a:off x="6717402" y="1643063"/>
            <a:ext cx="3819525" cy="2552700"/>
          </a:xfrm>
          <a:prstGeom prst="rect">
            <a:avLst/>
          </a:prstGeom>
        </p:spPr>
      </p:pic>
      <p:cxnSp>
        <p:nvCxnSpPr>
          <p:cNvPr id="6" name="Lige pilforbindelse 5">
            <a:extLst>
              <a:ext uri="{FF2B5EF4-FFF2-40B4-BE49-F238E27FC236}">
                <a16:creationId xmlns:a16="http://schemas.microsoft.com/office/drawing/2014/main" id="{F3DBD4BC-7585-4C73-B3CE-475938FF04C7}"/>
              </a:ext>
            </a:extLst>
          </p:cNvPr>
          <p:cNvCxnSpPr/>
          <p:nvPr/>
        </p:nvCxnSpPr>
        <p:spPr>
          <a:xfrm>
            <a:off x="4648200" y="2835965"/>
            <a:ext cx="154056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31E16971-290D-4B5C-97E2-BE2C1769FE5A}"/>
              </a:ext>
            </a:extLst>
          </p:cNvPr>
          <p:cNvPicPr>
            <a:picLocks noChangeAspect="1"/>
          </p:cNvPicPr>
          <p:nvPr/>
        </p:nvPicPr>
        <p:blipFill>
          <a:blip r:embed="rId4"/>
          <a:stretch>
            <a:fillRect/>
          </a:stretch>
        </p:blipFill>
        <p:spPr>
          <a:xfrm>
            <a:off x="505265" y="4638675"/>
            <a:ext cx="3752850" cy="2219325"/>
          </a:xfrm>
          <a:prstGeom prst="rect">
            <a:avLst/>
          </a:prstGeom>
        </p:spPr>
      </p:pic>
      <p:cxnSp>
        <p:nvCxnSpPr>
          <p:cNvPr id="8" name="Lige pilforbindelse 7">
            <a:extLst>
              <a:ext uri="{FF2B5EF4-FFF2-40B4-BE49-F238E27FC236}">
                <a16:creationId xmlns:a16="http://schemas.microsoft.com/office/drawing/2014/main" id="{8EFC6AE3-453B-4D14-AD89-C534451AA96A}"/>
              </a:ext>
            </a:extLst>
          </p:cNvPr>
          <p:cNvCxnSpPr/>
          <p:nvPr/>
        </p:nvCxnSpPr>
        <p:spPr>
          <a:xfrm flipH="1">
            <a:off x="4081670" y="3591339"/>
            <a:ext cx="2411895" cy="10473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Lige pilforbindelse 10">
            <a:extLst>
              <a:ext uri="{FF2B5EF4-FFF2-40B4-BE49-F238E27FC236}">
                <a16:creationId xmlns:a16="http://schemas.microsoft.com/office/drawing/2014/main" id="{DCDB0EC0-8781-4B15-9278-270DFECCCCDD}"/>
              </a:ext>
            </a:extLst>
          </p:cNvPr>
          <p:cNvCxnSpPr/>
          <p:nvPr/>
        </p:nvCxnSpPr>
        <p:spPr>
          <a:xfrm>
            <a:off x="4648200" y="5748337"/>
            <a:ext cx="1540565"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2" name="Billede 11">
            <a:extLst>
              <a:ext uri="{FF2B5EF4-FFF2-40B4-BE49-F238E27FC236}">
                <a16:creationId xmlns:a16="http://schemas.microsoft.com/office/drawing/2014/main" id="{AD5D2C12-D87F-4041-8AA5-ACAC8D740136}"/>
              </a:ext>
            </a:extLst>
          </p:cNvPr>
          <p:cNvPicPr>
            <a:picLocks noChangeAspect="1"/>
          </p:cNvPicPr>
          <p:nvPr/>
        </p:nvPicPr>
        <p:blipFill>
          <a:blip r:embed="rId5"/>
          <a:stretch>
            <a:fillRect/>
          </a:stretch>
        </p:blipFill>
        <p:spPr>
          <a:xfrm>
            <a:off x="6717402" y="4505324"/>
            <a:ext cx="4114800" cy="2486025"/>
          </a:xfrm>
          <a:prstGeom prst="rect">
            <a:avLst/>
          </a:prstGeom>
        </p:spPr>
      </p:pic>
    </p:spTree>
    <p:extLst>
      <p:ext uri="{BB962C8B-B14F-4D97-AF65-F5344CB8AC3E}">
        <p14:creationId xmlns:p14="http://schemas.microsoft.com/office/powerpoint/2010/main" val="120694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5" name="Billede 4">
            <a:extLst>
              <a:ext uri="{FF2B5EF4-FFF2-40B4-BE49-F238E27FC236}">
                <a16:creationId xmlns:a16="http://schemas.microsoft.com/office/drawing/2014/main" id="{D02D6213-D2BD-4B3C-AA8F-32CF4EA6F4EE}"/>
              </a:ext>
            </a:extLst>
          </p:cNvPr>
          <p:cNvPicPr>
            <a:picLocks noChangeAspect="1"/>
          </p:cNvPicPr>
          <p:nvPr/>
        </p:nvPicPr>
        <p:blipFill>
          <a:blip r:embed="rId2"/>
          <a:stretch>
            <a:fillRect/>
          </a:stretch>
        </p:blipFill>
        <p:spPr>
          <a:xfrm>
            <a:off x="205055" y="1425646"/>
            <a:ext cx="5895246" cy="2921068"/>
          </a:xfrm>
          <a:prstGeom prst="rect">
            <a:avLst/>
          </a:prstGeom>
        </p:spPr>
      </p:pic>
      <p:pic>
        <p:nvPicPr>
          <p:cNvPr id="6" name="Billede 5">
            <a:extLst>
              <a:ext uri="{FF2B5EF4-FFF2-40B4-BE49-F238E27FC236}">
                <a16:creationId xmlns:a16="http://schemas.microsoft.com/office/drawing/2014/main" id="{6BD83D02-9EF3-44AD-97BC-F3547A842CF5}"/>
              </a:ext>
            </a:extLst>
          </p:cNvPr>
          <p:cNvPicPr>
            <a:picLocks noChangeAspect="1"/>
          </p:cNvPicPr>
          <p:nvPr/>
        </p:nvPicPr>
        <p:blipFill>
          <a:blip r:embed="rId3"/>
          <a:stretch>
            <a:fillRect/>
          </a:stretch>
        </p:blipFill>
        <p:spPr>
          <a:xfrm>
            <a:off x="8693425" y="45591"/>
            <a:ext cx="3293519" cy="1793792"/>
          </a:xfrm>
          <a:prstGeom prst="rect">
            <a:avLst/>
          </a:prstGeom>
        </p:spPr>
      </p:pic>
      <p:cxnSp>
        <p:nvCxnSpPr>
          <p:cNvPr id="10" name="Lige pilforbindelse 9">
            <a:extLst>
              <a:ext uri="{FF2B5EF4-FFF2-40B4-BE49-F238E27FC236}">
                <a16:creationId xmlns:a16="http://schemas.microsoft.com/office/drawing/2014/main" id="{E1654684-50E4-449E-A173-6237B601BD23}"/>
              </a:ext>
            </a:extLst>
          </p:cNvPr>
          <p:cNvCxnSpPr/>
          <p:nvPr/>
        </p:nvCxnSpPr>
        <p:spPr>
          <a:xfrm flipV="1">
            <a:off x="6096000" y="1425646"/>
            <a:ext cx="1484243" cy="21789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4630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5" name="Billede 4">
            <a:extLst>
              <a:ext uri="{FF2B5EF4-FFF2-40B4-BE49-F238E27FC236}">
                <a16:creationId xmlns:a16="http://schemas.microsoft.com/office/drawing/2014/main" id="{D02D6213-D2BD-4B3C-AA8F-32CF4EA6F4EE}"/>
              </a:ext>
            </a:extLst>
          </p:cNvPr>
          <p:cNvPicPr>
            <a:picLocks noChangeAspect="1"/>
          </p:cNvPicPr>
          <p:nvPr/>
        </p:nvPicPr>
        <p:blipFill>
          <a:blip r:embed="rId2"/>
          <a:stretch>
            <a:fillRect/>
          </a:stretch>
        </p:blipFill>
        <p:spPr>
          <a:xfrm>
            <a:off x="205055" y="1425646"/>
            <a:ext cx="5895246" cy="2921068"/>
          </a:xfrm>
          <a:prstGeom prst="rect">
            <a:avLst/>
          </a:prstGeom>
        </p:spPr>
      </p:pic>
      <p:pic>
        <p:nvPicPr>
          <p:cNvPr id="6" name="Billede 5">
            <a:extLst>
              <a:ext uri="{FF2B5EF4-FFF2-40B4-BE49-F238E27FC236}">
                <a16:creationId xmlns:a16="http://schemas.microsoft.com/office/drawing/2014/main" id="{6BD83D02-9EF3-44AD-97BC-F3547A842CF5}"/>
              </a:ext>
            </a:extLst>
          </p:cNvPr>
          <p:cNvPicPr>
            <a:picLocks noChangeAspect="1"/>
          </p:cNvPicPr>
          <p:nvPr/>
        </p:nvPicPr>
        <p:blipFill>
          <a:blip r:embed="rId3"/>
          <a:stretch>
            <a:fillRect/>
          </a:stretch>
        </p:blipFill>
        <p:spPr>
          <a:xfrm>
            <a:off x="8693425" y="45591"/>
            <a:ext cx="3293519" cy="1793792"/>
          </a:xfrm>
          <a:prstGeom prst="rect">
            <a:avLst/>
          </a:prstGeom>
        </p:spPr>
      </p:pic>
      <p:cxnSp>
        <p:nvCxnSpPr>
          <p:cNvPr id="10" name="Lige pilforbindelse 9">
            <a:extLst>
              <a:ext uri="{FF2B5EF4-FFF2-40B4-BE49-F238E27FC236}">
                <a16:creationId xmlns:a16="http://schemas.microsoft.com/office/drawing/2014/main" id="{E1654684-50E4-449E-A173-6237B601BD23}"/>
              </a:ext>
            </a:extLst>
          </p:cNvPr>
          <p:cNvCxnSpPr/>
          <p:nvPr/>
        </p:nvCxnSpPr>
        <p:spPr>
          <a:xfrm flipV="1">
            <a:off x="6096000" y="1425646"/>
            <a:ext cx="1484243" cy="21789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illede 2">
            <a:extLst>
              <a:ext uri="{FF2B5EF4-FFF2-40B4-BE49-F238E27FC236}">
                <a16:creationId xmlns:a16="http://schemas.microsoft.com/office/drawing/2014/main" id="{FF2FFD79-DF1E-4CB5-ABC6-A350D787A07C}"/>
              </a:ext>
            </a:extLst>
          </p:cNvPr>
          <p:cNvPicPr>
            <a:picLocks noChangeAspect="1"/>
          </p:cNvPicPr>
          <p:nvPr/>
        </p:nvPicPr>
        <p:blipFill>
          <a:blip r:embed="rId4"/>
          <a:stretch>
            <a:fillRect/>
          </a:stretch>
        </p:blipFill>
        <p:spPr>
          <a:xfrm>
            <a:off x="8822458" y="2285264"/>
            <a:ext cx="3293520" cy="1787067"/>
          </a:xfrm>
          <a:prstGeom prst="rect">
            <a:avLst/>
          </a:prstGeom>
        </p:spPr>
      </p:pic>
      <p:cxnSp>
        <p:nvCxnSpPr>
          <p:cNvPr id="7" name="Lige pilforbindelse 6">
            <a:extLst>
              <a:ext uri="{FF2B5EF4-FFF2-40B4-BE49-F238E27FC236}">
                <a16:creationId xmlns:a16="http://schemas.microsoft.com/office/drawing/2014/main" id="{E9055876-76DA-4D50-A904-295ADA97C755}"/>
              </a:ext>
            </a:extLst>
          </p:cNvPr>
          <p:cNvCxnSpPr/>
          <p:nvPr/>
        </p:nvCxnSpPr>
        <p:spPr>
          <a:xfrm>
            <a:off x="10469218" y="1839383"/>
            <a:ext cx="0" cy="3696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529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pic>
        <p:nvPicPr>
          <p:cNvPr id="5" name="Billede 4">
            <a:extLst>
              <a:ext uri="{FF2B5EF4-FFF2-40B4-BE49-F238E27FC236}">
                <a16:creationId xmlns:a16="http://schemas.microsoft.com/office/drawing/2014/main" id="{D02D6213-D2BD-4B3C-AA8F-32CF4EA6F4EE}"/>
              </a:ext>
            </a:extLst>
          </p:cNvPr>
          <p:cNvPicPr>
            <a:picLocks noChangeAspect="1"/>
          </p:cNvPicPr>
          <p:nvPr/>
        </p:nvPicPr>
        <p:blipFill>
          <a:blip r:embed="rId2"/>
          <a:stretch>
            <a:fillRect/>
          </a:stretch>
        </p:blipFill>
        <p:spPr>
          <a:xfrm>
            <a:off x="205055" y="1425646"/>
            <a:ext cx="5895246" cy="2921068"/>
          </a:xfrm>
          <a:prstGeom prst="rect">
            <a:avLst/>
          </a:prstGeom>
        </p:spPr>
      </p:pic>
      <p:pic>
        <p:nvPicPr>
          <p:cNvPr id="6" name="Billede 5">
            <a:extLst>
              <a:ext uri="{FF2B5EF4-FFF2-40B4-BE49-F238E27FC236}">
                <a16:creationId xmlns:a16="http://schemas.microsoft.com/office/drawing/2014/main" id="{6BD83D02-9EF3-44AD-97BC-F3547A842CF5}"/>
              </a:ext>
            </a:extLst>
          </p:cNvPr>
          <p:cNvPicPr>
            <a:picLocks noChangeAspect="1"/>
          </p:cNvPicPr>
          <p:nvPr/>
        </p:nvPicPr>
        <p:blipFill>
          <a:blip r:embed="rId3"/>
          <a:stretch>
            <a:fillRect/>
          </a:stretch>
        </p:blipFill>
        <p:spPr>
          <a:xfrm>
            <a:off x="8693425" y="45591"/>
            <a:ext cx="3293519" cy="1793792"/>
          </a:xfrm>
          <a:prstGeom prst="rect">
            <a:avLst/>
          </a:prstGeom>
        </p:spPr>
      </p:pic>
      <p:cxnSp>
        <p:nvCxnSpPr>
          <p:cNvPr id="10" name="Lige pilforbindelse 9">
            <a:extLst>
              <a:ext uri="{FF2B5EF4-FFF2-40B4-BE49-F238E27FC236}">
                <a16:creationId xmlns:a16="http://schemas.microsoft.com/office/drawing/2014/main" id="{E1654684-50E4-449E-A173-6237B601BD23}"/>
              </a:ext>
            </a:extLst>
          </p:cNvPr>
          <p:cNvCxnSpPr/>
          <p:nvPr/>
        </p:nvCxnSpPr>
        <p:spPr>
          <a:xfrm flipV="1">
            <a:off x="6096000" y="1425646"/>
            <a:ext cx="1484243" cy="217894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Billede 2">
            <a:extLst>
              <a:ext uri="{FF2B5EF4-FFF2-40B4-BE49-F238E27FC236}">
                <a16:creationId xmlns:a16="http://schemas.microsoft.com/office/drawing/2014/main" id="{FF2FFD79-DF1E-4CB5-ABC6-A350D787A07C}"/>
              </a:ext>
            </a:extLst>
          </p:cNvPr>
          <p:cNvPicPr>
            <a:picLocks noChangeAspect="1"/>
          </p:cNvPicPr>
          <p:nvPr/>
        </p:nvPicPr>
        <p:blipFill>
          <a:blip r:embed="rId4"/>
          <a:stretch>
            <a:fillRect/>
          </a:stretch>
        </p:blipFill>
        <p:spPr>
          <a:xfrm>
            <a:off x="8822458" y="2285264"/>
            <a:ext cx="3293520" cy="1787067"/>
          </a:xfrm>
          <a:prstGeom prst="rect">
            <a:avLst/>
          </a:prstGeom>
        </p:spPr>
      </p:pic>
      <p:cxnSp>
        <p:nvCxnSpPr>
          <p:cNvPr id="7" name="Lige pilforbindelse 6">
            <a:extLst>
              <a:ext uri="{FF2B5EF4-FFF2-40B4-BE49-F238E27FC236}">
                <a16:creationId xmlns:a16="http://schemas.microsoft.com/office/drawing/2014/main" id="{E9055876-76DA-4D50-A904-295ADA97C755}"/>
              </a:ext>
            </a:extLst>
          </p:cNvPr>
          <p:cNvCxnSpPr/>
          <p:nvPr/>
        </p:nvCxnSpPr>
        <p:spPr>
          <a:xfrm>
            <a:off x="10469218" y="1839383"/>
            <a:ext cx="0" cy="3696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Billede 3">
            <a:extLst>
              <a:ext uri="{FF2B5EF4-FFF2-40B4-BE49-F238E27FC236}">
                <a16:creationId xmlns:a16="http://schemas.microsoft.com/office/drawing/2014/main" id="{E73ADA5A-7169-4618-B0FD-28BFA9CB1220}"/>
              </a:ext>
            </a:extLst>
          </p:cNvPr>
          <p:cNvPicPr>
            <a:picLocks noChangeAspect="1"/>
          </p:cNvPicPr>
          <p:nvPr/>
        </p:nvPicPr>
        <p:blipFill>
          <a:blip r:embed="rId5"/>
          <a:stretch>
            <a:fillRect/>
          </a:stretch>
        </p:blipFill>
        <p:spPr>
          <a:xfrm>
            <a:off x="8693424" y="4817748"/>
            <a:ext cx="3467776" cy="1871853"/>
          </a:xfrm>
          <a:prstGeom prst="rect">
            <a:avLst/>
          </a:prstGeom>
        </p:spPr>
      </p:pic>
      <p:cxnSp>
        <p:nvCxnSpPr>
          <p:cNvPr id="9" name="Lige pilforbindelse 8">
            <a:extLst>
              <a:ext uri="{FF2B5EF4-FFF2-40B4-BE49-F238E27FC236}">
                <a16:creationId xmlns:a16="http://schemas.microsoft.com/office/drawing/2014/main" id="{C17DBFF6-9C2F-42E1-9C4A-6691E69D62FB}"/>
              </a:ext>
            </a:extLst>
          </p:cNvPr>
          <p:cNvCxnSpPr/>
          <p:nvPr/>
        </p:nvCxnSpPr>
        <p:spPr>
          <a:xfrm>
            <a:off x="10433939" y="4178393"/>
            <a:ext cx="0" cy="3696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99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21333B-64A7-4AC9-87F4-4069023F41BF}"/>
              </a:ext>
            </a:extLst>
          </p:cNvPr>
          <p:cNvSpPr>
            <a:spLocks noGrp="1"/>
          </p:cNvSpPr>
          <p:nvPr>
            <p:ph type="title"/>
          </p:nvPr>
        </p:nvSpPr>
        <p:spPr/>
        <p:txBody>
          <a:bodyPr/>
          <a:lstStyle/>
          <a:p>
            <a:r>
              <a:rPr lang="da-DK" dirty="0"/>
              <a:t>Mutationer</a:t>
            </a:r>
          </a:p>
        </p:txBody>
      </p:sp>
      <p:sp>
        <p:nvSpPr>
          <p:cNvPr id="3" name="Pladsholder til indhold 2">
            <a:extLst>
              <a:ext uri="{FF2B5EF4-FFF2-40B4-BE49-F238E27FC236}">
                <a16:creationId xmlns:a16="http://schemas.microsoft.com/office/drawing/2014/main" id="{5D6B5E16-8DF8-423D-8237-608E8F196FAC}"/>
              </a:ext>
            </a:extLst>
          </p:cNvPr>
          <p:cNvSpPr>
            <a:spLocks noGrp="1"/>
          </p:cNvSpPr>
          <p:nvPr>
            <p:ph idx="1"/>
          </p:nvPr>
        </p:nvSpPr>
        <p:spPr>
          <a:xfrm>
            <a:off x="838200" y="1825625"/>
            <a:ext cx="11075504" cy="4351338"/>
          </a:xfrm>
        </p:spPr>
        <p:txBody>
          <a:bodyPr/>
          <a:lstStyle/>
          <a:p>
            <a:r>
              <a:rPr lang="da-DK" dirty="0"/>
              <a:t>Tilfældige (Charles Darwin)</a:t>
            </a:r>
          </a:p>
          <a:p>
            <a:endParaRPr lang="da-DK" dirty="0"/>
          </a:p>
          <a:p>
            <a:endParaRPr lang="da-DK" dirty="0"/>
          </a:p>
          <a:p>
            <a:r>
              <a:rPr lang="da-DK" dirty="0"/>
              <a:t>Udefra kommende intelligens skaber dem (William </a:t>
            </a:r>
            <a:r>
              <a:rPr lang="da-DK" dirty="0" err="1"/>
              <a:t>Paley</a:t>
            </a:r>
            <a:r>
              <a:rPr lang="da-DK" dirty="0"/>
              <a:t>, Michael </a:t>
            </a:r>
            <a:r>
              <a:rPr lang="da-DK" dirty="0" err="1"/>
              <a:t>Behe</a:t>
            </a:r>
            <a:r>
              <a:rPr lang="da-DK" dirty="0"/>
              <a:t>)</a:t>
            </a:r>
          </a:p>
          <a:p>
            <a:endParaRPr lang="da-DK" dirty="0"/>
          </a:p>
          <a:p>
            <a:endParaRPr lang="da-DK" dirty="0"/>
          </a:p>
          <a:p>
            <a:r>
              <a:rPr lang="da-DK" dirty="0"/>
              <a:t>Indefra kommende intelligens skaber dem (Jean Lamarck)</a:t>
            </a:r>
          </a:p>
        </p:txBody>
      </p:sp>
    </p:spTree>
    <p:extLst>
      <p:ext uri="{BB962C8B-B14F-4D97-AF65-F5344CB8AC3E}">
        <p14:creationId xmlns:p14="http://schemas.microsoft.com/office/powerpoint/2010/main" val="3684723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E0EA52-3268-415C-81DA-87500C414D81}"/>
              </a:ext>
            </a:extLst>
          </p:cNvPr>
          <p:cNvSpPr>
            <a:spLocks noGrp="1"/>
          </p:cNvSpPr>
          <p:nvPr>
            <p:ph type="title"/>
          </p:nvPr>
        </p:nvSpPr>
        <p:spPr/>
        <p:txBody>
          <a:bodyPr/>
          <a:lstStyle/>
          <a:p>
            <a:r>
              <a:rPr lang="da-DK" b="1" dirty="0" err="1"/>
              <a:t>Luria</a:t>
            </a:r>
            <a:r>
              <a:rPr lang="da-DK" b="1" dirty="0"/>
              <a:t>–</a:t>
            </a:r>
            <a:r>
              <a:rPr lang="da-DK" b="1" dirty="0" err="1"/>
              <a:t>Delbrück</a:t>
            </a:r>
            <a:r>
              <a:rPr lang="da-DK" b="1" dirty="0"/>
              <a:t> </a:t>
            </a:r>
            <a:r>
              <a:rPr lang="da-DK" b="1" dirty="0" err="1"/>
              <a:t>experiment</a:t>
            </a:r>
            <a:r>
              <a:rPr lang="da-DK" b="1" dirty="0"/>
              <a:t> (1943)</a:t>
            </a:r>
            <a:br>
              <a:rPr lang="da-DK" b="1" dirty="0"/>
            </a:br>
            <a:endParaRPr lang="da-DK" dirty="0"/>
          </a:p>
        </p:txBody>
      </p:sp>
    </p:spTree>
    <p:extLst>
      <p:ext uri="{BB962C8B-B14F-4D97-AF65-F5344CB8AC3E}">
        <p14:creationId xmlns:p14="http://schemas.microsoft.com/office/powerpoint/2010/main" val="1256910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77885D-749B-4D8A-99A9-71B8EDACFFEB}"/>
              </a:ext>
            </a:extLst>
          </p:cNvPr>
          <p:cNvSpPr>
            <a:spLocks noGrp="1"/>
          </p:cNvSpPr>
          <p:nvPr>
            <p:ph type="title"/>
          </p:nvPr>
        </p:nvSpPr>
        <p:spPr/>
        <p:txBody>
          <a:bodyPr>
            <a:normAutofit/>
          </a:bodyPr>
          <a:lstStyle/>
          <a:p>
            <a:r>
              <a:rPr lang="da-DK" dirty="0"/>
              <a:t>Gener ændrer sig (</a:t>
            </a:r>
            <a:r>
              <a:rPr lang="da-DK" dirty="0" err="1"/>
              <a:t>Epigenetik</a:t>
            </a:r>
            <a:r>
              <a:rPr lang="da-DK" dirty="0"/>
              <a:t>)</a:t>
            </a:r>
          </a:p>
        </p:txBody>
      </p:sp>
      <p:sp>
        <p:nvSpPr>
          <p:cNvPr id="4" name="Pladsholder til indhold 2">
            <a:extLst>
              <a:ext uri="{FF2B5EF4-FFF2-40B4-BE49-F238E27FC236}">
                <a16:creationId xmlns:a16="http://schemas.microsoft.com/office/drawing/2014/main" id="{67864BE1-C8BF-4995-A04A-058AFDCC53EA}"/>
              </a:ext>
            </a:extLst>
          </p:cNvPr>
          <p:cNvSpPr>
            <a:spLocks noGrp="1"/>
          </p:cNvSpPr>
          <p:nvPr>
            <p:ph idx="1"/>
          </p:nvPr>
        </p:nvSpPr>
        <p:spPr>
          <a:xfrm>
            <a:off x="838200" y="1825625"/>
            <a:ext cx="11075504" cy="4351338"/>
          </a:xfrm>
        </p:spPr>
        <p:txBody>
          <a:bodyPr/>
          <a:lstStyle/>
          <a:p>
            <a:r>
              <a:rPr lang="da-DK" dirty="0"/>
              <a:t>Ændringer i fedt og muskelmasse påvirker afkom</a:t>
            </a:r>
          </a:p>
          <a:p>
            <a:endParaRPr lang="da-DK" dirty="0"/>
          </a:p>
          <a:p>
            <a:r>
              <a:rPr lang="da-DK" dirty="0"/>
              <a:t>Organismer kan rekombinere deres gener når de angribes af parasitter</a:t>
            </a:r>
          </a:p>
          <a:p>
            <a:endParaRPr lang="da-DK" dirty="0"/>
          </a:p>
          <a:p>
            <a:r>
              <a:rPr lang="da-DK" dirty="0"/>
              <a:t>Gener sammensættes bedst muligt for nye afkom</a:t>
            </a:r>
          </a:p>
          <a:p>
            <a:endParaRPr lang="da-DK" dirty="0"/>
          </a:p>
          <a:p>
            <a:endParaRPr lang="da-DK" dirty="0"/>
          </a:p>
        </p:txBody>
      </p:sp>
    </p:spTree>
    <p:extLst>
      <p:ext uri="{BB962C8B-B14F-4D97-AF65-F5344CB8AC3E}">
        <p14:creationId xmlns:p14="http://schemas.microsoft.com/office/powerpoint/2010/main" val="3258595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12984-24A5-4717-90FB-63D9D8353C06}"/>
              </a:ext>
            </a:extLst>
          </p:cNvPr>
          <p:cNvSpPr>
            <a:spLocks noGrp="1"/>
          </p:cNvSpPr>
          <p:nvPr>
            <p:ph type="title"/>
          </p:nvPr>
        </p:nvSpPr>
        <p:spPr/>
        <p:txBody>
          <a:bodyPr/>
          <a:lstStyle/>
          <a:p>
            <a:r>
              <a:rPr lang="da-DK" dirty="0"/>
              <a:t>Livet</a:t>
            </a:r>
          </a:p>
        </p:txBody>
      </p:sp>
      <p:sp>
        <p:nvSpPr>
          <p:cNvPr id="3" name="Pladsholder til indhold 2">
            <a:extLst>
              <a:ext uri="{FF2B5EF4-FFF2-40B4-BE49-F238E27FC236}">
                <a16:creationId xmlns:a16="http://schemas.microsoft.com/office/drawing/2014/main" id="{16FC8E77-92D8-485C-B4EC-A559BEF6C3A7}"/>
              </a:ext>
            </a:extLst>
          </p:cNvPr>
          <p:cNvSpPr>
            <a:spLocks noGrp="1"/>
          </p:cNvSpPr>
          <p:nvPr>
            <p:ph idx="1"/>
          </p:nvPr>
        </p:nvSpPr>
        <p:spPr/>
        <p:txBody>
          <a:bodyPr/>
          <a:lstStyle/>
          <a:p>
            <a:r>
              <a:rPr lang="da-DK" dirty="0"/>
              <a:t>Livet opstår fra dødt materiale</a:t>
            </a:r>
          </a:p>
          <a:p>
            <a:r>
              <a:rPr lang="da-DK" dirty="0"/>
              <a:t>Livet skabes af Gud</a:t>
            </a:r>
          </a:p>
          <a:p>
            <a:r>
              <a:rPr lang="da-DK" dirty="0"/>
              <a:t>Livet kommer til Jorden med en komet</a:t>
            </a:r>
          </a:p>
          <a:p>
            <a:r>
              <a:rPr lang="da-DK" dirty="0"/>
              <a:t>Livet har altid været her</a:t>
            </a:r>
          </a:p>
        </p:txBody>
      </p:sp>
    </p:spTree>
    <p:extLst>
      <p:ext uri="{BB962C8B-B14F-4D97-AF65-F5344CB8AC3E}">
        <p14:creationId xmlns:p14="http://schemas.microsoft.com/office/powerpoint/2010/main" val="815025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B4493694-31C7-4956-8446-E8AD220B9FF0}"/>
              </a:ext>
            </a:extLst>
          </p:cNvPr>
          <p:cNvPicPr>
            <a:picLocks noChangeAspect="1"/>
          </p:cNvPicPr>
          <p:nvPr/>
        </p:nvPicPr>
        <p:blipFill>
          <a:blip r:embed="rId2"/>
          <a:stretch>
            <a:fillRect/>
          </a:stretch>
        </p:blipFill>
        <p:spPr>
          <a:xfrm>
            <a:off x="624752" y="1012874"/>
            <a:ext cx="11243671" cy="4040139"/>
          </a:xfrm>
          <a:prstGeom prst="rect">
            <a:avLst/>
          </a:prstGeom>
        </p:spPr>
      </p:pic>
    </p:spTree>
    <p:extLst>
      <p:ext uri="{BB962C8B-B14F-4D97-AF65-F5344CB8AC3E}">
        <p14:creationId xmlns:p14="http://schemas.microsoft.com/office/powerpoint/2010/main" val="2914190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F3CE6658-04BE-4C7F-82BC-703B1DFE5553}"/>
              </a:ext>
            </a:extLst>
          </p:cNvPr>
          <p:cNvPicPr>
            <a:picLocks noChangeAspect="1"/>
          </p:cNvPicPr>
          <p:nvPr/>
        </p:nvPicPr>
        <p:blipFill>
          <a:blip r:embed="rId2"/>
          <a:stretch>
            <a:fillRect/>
          </a:stretch>
        </p:blipFill>
        <p:spPr>
          <a:xfrm>
            <a:off x="1172156" y="540164"/>
            <a:ext cx="9847688" cy="2774950"/>
          </a:xfrm>
          <a:prstGeom prst="rect">
            <a:avLst/>
          </a:prstGeom>
        </p:spPr>
      </p:pic>
    </p:spTree>
    <p:extLst>
      <p:ext uri="{BB962C8B-B14F-4D97-AF65-F5344CB8AC3E}">
        <p14:creationId xmlns:p14="http://schemas.microsoft.com/office/powerpoint/2010/main" val="818109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indhold 4" descr="Et billede, der indeholder plante, orkidé, blomst, græs&#10;&#10;Automatisk genereret beskrivelse">
            <a:extLst>
              <a:ext uri="{FF2B5EF4-FFF2-40B4-BE49-F238E27FC236}">
                <a16:creationId xmlns:a16="http://schemas.microsoft.com/office/drawing/2014/main" id="{9219F188-C65F-4114-9E34-17E1C6FB0EE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0831" y="1114043"/>
            <a:ext cx="7163396" cy="5378831"/>
          </a:xfrm>
        </p:spPr>
      </p:pic>
    </p:spTree>
    <p:extLst>
      <p:ext uri="{BB962C8B-B14F-4D97-AF65-F5344CB8AC3E}">
        <p14:creationId xmlns:p14="http://schemas.microsoft.com/office/powerpoint/2010/main" val="604900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846F0C84-87E4-49E9-A791-445D3538E8D7}"/>
              </a:ext>
            </a:extLst>
          </p:cNvPr>
          <p:cNvPicPr>
            <a:picLocks noChangeAspect="1"/>
          </p:cNvPicPr>
          <p:nvPr/>
        </p:nvPicPr>
        <p:blipFill>
          <a:blip r:embed="rId2"/>
          <a:stretch>
            <a:fillRect/>
          </a:stretch>
        </p:blipFill>
        <p:spPr>
          <a:xfrm>
            <a:off x="3488789" y="-62495"/>
            <a:ext cx="5167756" cy="6920495"/>
          </a:xfrm>
          <a:prstGeom prst="rect">
            <a:avLst/>
          </a:prstGeom>
        </p:spPr>
      </p:pic>
    </p:spTree>
    <p:extLst>
      <p:ext uri="{BB962C8B-B14F-4D97-AF65-F5344CB8AC3E}">
        <p14:creationId xmlns:p14="http://schemas.microsoft.com/office/powerpoint/2010/main" val="3317001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8B8E5611-BF4B-4602-AE82-979436C29A01}"/>
              </a:ext>
            </a:extLst>
          </p:cNvPr>
          <p:cNvPicPr>
            <a:picLocks noChangeAspect="1"/>
          </p:cNvPicPr>
          <p:nvPr/>
        </p:nvPicPr>
        <p:blipFill>
          <a:blip r:embed="rId2"/>
          <a:stretch>
            <a:fillRect/>
          </a:stretch>
        </p:blipFill>
        <p:spPr>
          <a:xfrm>
            <a:off x="2875981" y="0"/>
            <a:ext cx="6440037" cy="6858000"/>
          </a:xfrm>
          <a:prstGeom prst="rect">
            <a:avLst/>
          </a:prstGeom>
        </p:spPr>
      </p:pic>
    </p:spTree>
    <p:extLst>
      <p:ext uri="{BB962C8B-B14F-4D97-AF65-F5344CB8AC3E}">
        <p14:creationId xmlns:p14="http://schemas.microsoft.com/office/powerpoint/2010/main" val="1216528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A889FD27-0030-4344-8300-9FA61BB277BE}"/>
              </a:ext>
            </a:extLst>
          </p:cNvPr>
          <p:cNvSpPr>
            <a:spLocks noGrp="1"/>
          </p:cNvSpPr>
          <p:nvPr>
            <p:ph idx="1"/>
          </p:nvPr>
        </p:nvSpPr>
        <p:spPr/>
        <p:txBody>
          <a:bodyPr/>
          <a:lstStyle/>
          <a:p>
            <a:pPr marL="0" indent="0">
              <a:buNone/>
            </a:pPr>
            <a:r>
              <a:rPr lang="da-DK" dirty="0"/>
              <a:t>”</a:t>
            </a:r>
            <a:r>
              <a:rPr lang="da-DK" dirty="0" err="1"/>
              <a:t>They</a:t>
            </a:r>
            <a:r>
              <a:rPr lang="da-DK" dirty="0"/>
              <a:t> </a:t>
            </a:r>
            <a:r>
              <a:rPr lang="da-DK" dirty="0" err="1"/>
              <a:t>are</a:t>
            </a:r>
            <a:r>
              <a:rPr lang="da-DK" dirty="0"/>
              <a:t> in </a:t>
            </a:r>
            <a:r>
              <a:rPr lang="da-DK" dirty="0" err="1"/>
              <a:t>you</a:t>
            </a:r>
            <a:r>
              <a:rPr lang="da-DK" dirty="0"/>
              <a:t> and </a:t>
            </a:r>
            <a:r>
              <a:rPr lang="da-DK" dirty="0" err="1"/>
              <a:t>me</a:t>
            </a:r>
            <a:r>
              <a:rPr lang="da-DK" dirty="0"/>
              <a:t>; </a:t>
            </a:r>
            <a:r>
              <a:rPr lang="da-DK" dirty="0" err="1"/>
              <a:t>they</a:t>
            </a:r>
            <a:r>
              <a:rPr lang="da-DK" dirty="0"/>
              <a:t> </a:t>
            </a:r>
            <a:r>
              <a:rPr lang="da-DK" dirty="0" err="1"/>
              <a:t>created</a:t>
            </a:r>
            <a:r>
              <a:rPr lang="da-DK" dirty="0"/>
              <a:t> </a:t>
            </a:r>
            <a:r>
              <a:rPr lang="da-DK" dirty="0" err="1"/>
              <a:t>us</a:t>
            </a:r>
            <a:r>
              <a:rPr lang="da-DK" dirty="0"/>
              <a:t>, body and mind; and </a:t>
            </a:r>
            <a:r>
              <a:rPr lang="da-DK" dirty="0" err="1"/>
              <a:t>their</a:t>
            </a:r>
            <a:r>
              <a:rPr lang="da-DK" dirty="0"/>
              <a:t> </a:t>
            </a:r>
            <a:r>
              <a:rPr lang="da-DK" dirty="0" err="1"/>
              <a:t>preservation</a:t>
            </a:r>
            <a:r>
              <a:rPr lang="da-DK" dirty="0"/>
              <a:t> is the </a:t>
            </a:r>
            <a:r>
              <a:rPr lang="da-DK" dirty="0" err="1"/>
              <a:t>ultimate</a:t>
            </a:r>
            <a:r>
              <a:rPr lang="da-DK" dirty="0"/>
              <a:t> rationale for </a:t>
            </a:r>
            <a:r>
              <a:rPr lang="da-DK" dirty="0" err="1"/>
              <a:t>our</a:t>
            </a:r>
            <a:r>
              <a:rPr lang="da-DK" dirty="0"/>
              <a:t> </a:t>
            </a:r>
            <a:r>
              <a:rPr lang="da-DK" dirty="0" err="1"/>
              <a:t>existence</a:t>
            </a:r>
            <a:r>
              <a:rPr lang="da-DK" dirty="0"/>
              <a:t>. </a:t>
            </a:r>
            <a:r>
              <a:rPr lang="da-DK" dirty="0" err="1"/>
              <a:t>They</a:t>
            </a:r>
            <a:r>
              <a:rPr lang="da-DK" dirty="0"/>
              <a:t> have </a:t>
            </a:r>
            <a:r>
              <a:rPr lang="da-DK" dirty="0" err="1"/>
              <a:t>come</a:t>
            </a:r>
            <a:r>
              <a:rPr lang="da-DK" dirty="0"/>
              <a:t> a long </a:t>
            </a:r>
            <a:r>
              <a:rPr lang="da-DK" dirty="0" err="1"/>
              <a:t>way</a:t>
            </a:r>
            <a:r>
              <a:rPr lang="da-DK" dirty="0"/>
              <a:t>, </a:t>
            </a:r>
            <a:r>
              <a:rPr lang="da-DK" dirty="0" err="1"/>
              <a:t>those</a:t>
            </a:r>
            <a:r>
              <a:rPr lang="da-DK" dirty="0"/>
              <a:t> </a:t>
            </a:r>
            <a:r>
              <a:rPr lang="da-DK" dirty="0" err="1"/>
              <a:t>replicators</a:t>
            </a:r>
            <a:r>
              <a:rPr lang="da-DK" dirty="0"/>
              <a:t>. Now </a:t>
            </a:r>
            <a:r>
              <a:rPr lang="da-DK" dirty="0" err="1"/>
              <a:t>they</a:t>
            </a:r>
            <a:r>
              <a:rPr lang="da-DK" dirty="0"/>
              <a:t> go by the </a:t>
            </a:r>
            <a:r>
              <a:rPr lang="da-DK" dirty="0" err="1"/>
              <a:t>name</a:t>
            </a:r>
            <a:r>
              <a:rPr lang="da-DK" dirty="0"/>
              <a:t> of genes, and </a:t>
            </a:r>
            <a:r>
              <a:rPr lang="da-DK" dirty="0" err="1"/>
              <a:t>we</a:t>
            </a:r>
            <a:r>
              <a:rPr lang="da-DK" dirty="0"/>
              <a:t> </a:t>
            </a:r>
            <a:r>
              <a:rPr lang="da-DK" dirty="0" err="1"/>
              <a:t>are</a:t>
            </a:r>
            <a:r>
              <a:rPr lang="da-DK" dirty="0"/>
              <a:t> </a:t>
            </a:r>
            <a:r>
              <a:rPr lang="da-DK" dirty="0" err="1"/>
              <a:t>their</a:t>
            </a:r>
            <a:r>
              <a:rPr lang="da-DK" dirty="0"/>
              <a:t> </a:t>
            </a:r>
            <a:r>
              <a:rPr lang="da-DK" dirty="0" err="1"/>
              <a:t>survival</a:t>
            </a:r>
            <a:r>
              <a:rPr lang="da-DK" dirty="0"/>
              <a:t> </a:t>
            </a:r>
            <a:r>
              <a:rPr lang="da-DK" dirty="0" err="1"/>
              <a:t>machines</a:t>
            </a:r>
            <a:r>
              <a:rPr lang="da-DK" dirty="0"/>
              <a:t>”</a:t>
            </a:r>
          </a:p>
          <a:p>
            <a:pPr marL="0" indent="0">
              <a:buNone/>
            </a:pPr>
            <a:endParaRPr lang="da-DK" dirty="0"/>
          </a:p>
          <a:p>
            <a:pPr marL="0" indent="0">
              <a:buNone/>
            </a:pPr>
            <a:r>
              <a:rPr lang="da-DK" dirty="0"/>
              <a:t>Richard Dawkins</a:t>
            </a:r>
          </a:p>
        </p:txBody>
      </p:sp>
    </p:spTree>
    <p:extLst>
      <p:ext uri="{BB962C8B-B14F-4D97-AF65-F5344CB8AC3E}">
        <p14:creationId xmlns:p14="http://schemas.microsoft.com/office/powerpoint/2010/main" val="158565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 descr="undefined">
            <a:extLst>
              <a:ext uri="{FF2B5EF4-FFF2-40B4-BE49-F238E27FC236}">
                <a16:creationId xmlns:a16="http://schemas.microsoft.com/office/drawing/2014/main" id="{D4626F58-EA4E-4AA9-8DB0-C4CD9D6CB46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8" name="AutoShape 10" descr="undefined">
            <a:extLst>
              <a:ext uri="{FF2B5EF4-FFF2-40B4-BE49-F238E27FC236}">
                <a16:creationId xmlns:a16="http://schemas.microsoft.com/office/drawing/2014/main" id="{D2861ED1-EA8F-4453-8CDA-955619CE751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9" name="AutoShape 12" descr="undefined">
            <a:extLst>
              <a:ext uri="{FF2B5EF4-FFF2-40B4-BE49-F238E27FC236}">
                <a16:creationId xmlns:a16="http://schemas.microsoft.com/office/drawing/2014/main" id="{C6D7F198-4312-446E-9AE3-5050005B7EC9}"/>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0" name="Billede 9">
            <a:extLst>
              <a:ext uri="{FF2B5EF4-FFF2-40B4-BE49-F238E27FC236}">
                <a16:creationId xmlns:a16="http://schemas.microsoft.com/office/drawing/2014/main" id="{F0C09086-62B5-4F15-9D40-2EC76EDF267D}"/>
              </a:ext>
            </a:extLst>
          </p:cNvPr>
          <p:cNvPicPr>
            <a:picLocks noChangeAspect="1"/>
          </p:cNvPicPr>
          <p:nvPr/>
        </p:nvPicPr>
        <p:blipFill>
          <a:blip r:embed="rId2"/>
          <a:stretch>
            <a:fillRect/>
          </a:stretch>
        </p:blipFill>
        <p:spPr>
          <a:xfrm>
            <a:off x="2905359" y="0"/>
            <a:ext cx="6381281" cy="6858000"/>
          </a:xfrm>
          <a:prstGeom prst="rect">
            <a:avLst/>
          </a:prstGeom>
        </p:spPr>
      </p:pic>
    </p:spTree>
    <p:extLst>
      <p:ext uri="{BB962C8B-B14F-4D97-AF65-F5344CB8AC3E}">
        <p14:creationId xmlns:p14="http://schemas.microsoft.com/office/powerpoint/2010/main" val="3732329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04BF3A25-512A-4457-BFE3-C4B7EC8AC7B6}"/>
              </a:ext>
            </a:extLst>
          </p:cNvPr>
          <p:cNvPicPr>
            <a:picLocks noChangeAspect="1"/>
          </p:cNvPicPr>
          <p:nvPr/>
        </p:nvPicPr>
        <p:blipFill>
          <a:blip r:embed="rId2"/>
          <a:stretch>
            <a:fillRect/>
          </a:stretch>
        </p:blipFill>
        <p:spPr>
          <a:xfrm>
            <a:off x="1046094" y="365125"/>
            <a:ext cx="8104736" cy="5093140"/>
          </a:xfrm>
          <a:prstGeom prst="rect">
            <a:avLst/>
          </a:prstGeom>
        </p:spPr>
      </p:pic>
      <p:pic>
        <p:nvPicPr>
          <p:cNvPr id="3" name="Billede 2">
            <a:extLst>
              <a:ext uri="{FF2B5EF4-FFF2-40B4-BE49-F238E27FC236}">
                <a16:creationId xmlns:a16="http://schemas.microsoft.com/office/drawing/2014/main" id="{AEE6FC06-DA63-42CB-A901-B05ED921C798}"/>
              </a:ext>
            </a:extLst>
          </p:cNvPr>
          <p:cNvPicPr>
            <a:picLocks noChangeAspect="1"/>
          </p:cNvPicPr>
          <p:nvPr/>
        </p:nvPicPr>
        <p:blipFill>
          <a:blip r:embed="rId3"/>
          <a:stretch>
            <a:fillRect/>
          </a:stretch>
        </p:blipFill>
        <p:spPr>
          <a:xfrm>
            <a:off x="8982183" y="161924"/>
            <a:ext cx="3116223" cy="4705497"/>
          </a:xfrm>
          <a:prstGeom prst="rect">
            <a:avLst/>
          </a:prstGeom>
        </p:spPr>
      </p:pic>
    </p:spTree>
    <p:extLst>
      <p:ext uri="{BB962C8B-B14F-4D97-AF65-F5344CB8AC3E}">
        <p14:creationId xmlns:p14="http://schemas.microsoft.com/office/powerpoint/2010/main" val="2917737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99673A-BC78-4843-9486-29E4CA68B63D}"/>
              </a:ext>
            </a:extLst>
          </p:cNvPr>
          <p:cNvSpPr>
            <a:spLocks noGrp="1"/>
          </p:cNvSpPr>
          <p:nvPr>
            <p:ph type="title"/>
          </p:nvPr>
        </p:nvSpPr>
        <p:spPr/>
        <p:txBody>
          <a:bodyPr/>
          <a:lstStyle/>
          <a:p>
            <a:endParaRPr lang="da-DK"/>
          </a:p>
        </p:txBody>
      </p:sp>
      <p:pic>
        <p:nvPicPr>
          <p:cNvPr id="5" name="Pladsholder til indhold 4">
            <a:extLst>
              <a:ext uri="{FF2B5EF4-FFF2-40B4-BE49-F238E27FC236}">
                <a16:creationId xmlns:a16="http://schemas.microsoft.com/office/drawing/2014/main" id="{CCFD82C5-C09C-4281-AC27-902E31F5DF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7315199"/>
          </a:xfrm>
        </p:spPr>
      </p:pic>
    </p:spTree>
    <p:extLst>
      <p:ext uri="{BB962C8B-B14F-4D97-AF65-F5344CB8AC3E}">
        <p14:creationId xmlns:p14="http://schemas.microsoft.com/office/powerpoint/2010/main" val="1868979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55C4B8A2-BAED-4777-BF18-84ACD1C2DD2C}"/>
              </a:ext>
            </a:extLst>
          </p:cNvPr>
          <p:cNvPicPr>
            <a:picLocks noChangeAspect="1"/>
          </p:cNvPicPr>
          <p:nvPr/>
        </p:nvPicPr>
        <p:blipFill>
          <a:blip r:embed="rId2"/>
          <a:stretch>
            <a:fillRect/>
          </a:stretch>
        </p:blipFill>
        <p:spPr>
          <a:xfrm>
            <a:off x="4332849" y="-38963"/>
            <a:ext cx="3446585" cy="6779129"/>
          </a:xfrm>
          <a:prstGeom prst="rect">
            <a:avLst/>
          </a:prstGeom>
        </p:spPr>
      </p:pic>
      <p:pic>
        <p:nvPicPr>
          <p:cNvPr id="5" name="Billede 4">
            <a:extLst>
              <a:ext uri="{FF2B5EF4-FFF2-40B4-BE49-F238E27FC236}">
                <a16:creationId xmlns:a16="http://schemas.microsoft.com/office/drawing/2014/main" id="{6F3B5C25-90BB-46C6-8E36-2D682644B854}"/>
              </a:ext>
            </a:extLst>
          </p:cNvPr>
          <p:cNvPicPr>
            <a:picLocks noChangeAspect="1"/>
          </p:cNvPicPr>
          <p:nvPr/>
        </p:nvPicPr>
        <p:blipFill>
          <a:blip r:embed="rId3"/>
          <a:stretch>
            <a:fillRect/>
          </a:stretch>
        </p:blipFill>
        <p:spPr>
          <a:xfrm>
            <a:off x="8982183" y="161924"/>
            <a:ext cx="3116223" cy="4705497"/>
          </a:xfrm>
          <a:prstGeom prst="rect">
            <a:avLst/>
          </a:prstGeom>
        </p:spPr>
      </p:pic>
    </p:spTree>
    <p:extLst>
      <p:ext uri="{BB962C8B-B14F-4D97-AF65-F5344CB8AC3E}">
        <p14:creationId xmlns:p14="http://schemas.microsoft.com/office/powerpoint/2010/main" val="1737968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DCBF7A-137E-49D9-B162-495C2C1A5ED5}"/>
              </a:ext>
            </a:extLst>
          </p:cNvPr>
          <p:cNvSpPr>
            <a:spLocks noGrp="1"/>
          </p:cNvSpPr>
          <p:nvPr>
            <p:ph type="title"/>
          </p:nvPr>
        </p:nvSpPr>
        <p:spPr/>
        <p:txBody>
          <a:bodyPr/>
          <a:lstStyle/>
          <a:p>
            <a:r>
              <a:rPr lang="da-DK" dirty="0"/>
              <a:t>Evolutionsteorien</a:t>
            </a:r>
          </a:p>
        </p:txBody>
      </p:sp>
      <p:sp>
        <p:nvSpPr>
          <p:cNvPr id="3" name="Pladsholder til indhold 2">
            <a:extLst>
              <a:ext uri="{FF2B5EF4-FFF2-40B4-BE49-F238E27FC236}">
                <a16:creationId xmlns:a16="http://schemas.microsoft.com/office/drawing/2014/main" id="{CF4CBD1E-9705-475C-9C71-CAC66B8BAC87}"/>
              </a:ext>
            </a:extLst>
          </p:cNvPr>
          <p:cNvSpPr>
            <a:spLocks noGrp="1"/>
          </p:cNvSpPr>
          <p:nvPr>
            <p:ph idx="1"/>
          </p:nvPr>
        </p:nvSpPr>
        <p:spPr>
          <a:xfrm>
            <a:off x="838200" y="1825624"/>
            <a:ext cx="10515600" cy="4760705"/>
          </a:xfrm>
        </p:spPr>
        <p:txBody>
          <a:bodyPr/>
          <a:lstStyle/>
          <a:p>
            <a:r>
              <a:rPr lang="da-DK" dirty="0"/>
              <a:t>Livet på jorden er foranderligt. Nye arter udvikler sig fra eksisterende arter, mens andre arter uddør. Konsekvensen af dette er at alt liv er beslægtet og har en fælles forfader</a:t>
            </a:r>
          </a:p>
          <a:p>
            <a:endParaRPr lang="da-DK" dirty="0"/>
          </a:p>
          <a:p>
            <a:r>
              <a:rPr lang="da-DK" dirty="0"/>
              <a:t>Der er ikke uendelige ressourcer til rådighed så der er en evig kamp mellem individer for at overleve og få afkom</a:t>
            </a:r>
          </a:p>
          <a:p>
            <a:endParaRPr lang="da-DK" dirty="0"/>
          </a:p>
          <a:p>
            <a:r>
              <a:rPr lang="da-DK" dirty="0"/>
              <a:t>Arter forandrer sig ved at de bedst tilpassede individer får flere afkom, og på den måde vil arten med tiden tilpasse sig det eksisterende miljø. Denne proces kaldes for naturlig selektion</a:t>
            </a:r>
          </a:p>
        </p:txBody>
      </p:sp>
    </p:spTree>
    <p:extLst>
      <p:ext uri="{BB962C8B-B14F-4D97-AF65-F5344CB8AC3E}">
        <p14:creationId xmlns:p14="http://schemas.microsoft.com/office/powerpoint/2010/main" val="1417218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554A9-5585-4182-89F0-EDDE6EC6E0AD}"/>
              </a:ext>
            </a:extLst>
          </p:cNvPr>
          <p:cNvSpPr>
            <a:spLocks noGrp="1"/>
          </p:cNvSpPr>
          <p:nvPr>
            <p:ph type="title"/>
          </p:nvPr>
        </p:nvSpPr>
        <p:spPr/>
        <p:txBody>
          <a:bodyPr/>
          <a:lstStyle/>
          <a:p>
            <a:br>
              <a:rPr lang="da-DK" dirty="0"/>
            </a:br>
            <a:endParaRPr lang="da-DK" dirty="0"/>
          </a:p>
        </p:txBody>
      </p:sp>
      <p:pic>
        <p:nvPicPr>
          <p:cNvPr id="12" name="Billede 11">
            <a:extLst>
              <a:ext uri="{FF2B5EF4-FFF2-40B4-BE49-F238E27FC236}">
                <a16:creationId xmlns:a16="http://schemas.microsoft.com/office/drawing/2014/main" id="{56C2DD7E-7B98-4826-84C6-B88F4AF88C12}"/>
              </a:ext>
            </a:extLst>
          </p:cNvPr>
          <p:cNvPicPr>
            <a:picLocks noChangeAspect="1"/>
          </p:cNvPicPr>
          <p:nvPr/>
        </p:nvPicPr>
        <p:blipFill>
          <a:blip r:embed="rId2"/>
          <a:stretch>
            <a:fillRect/>
          </a:stretch>
        </p:blipFill>
        <p:spPr>
          <a:xfrm>
            <a:off x="296328" y="1180306"/>
            <a:ext cx="4150884" cy="2335236"/>
          </a:xfrm>
          <a:prstGeom prst="rect">
            <a:avLst/>
          </a:prstGeom>
        </p:spPr>
      </p:pic>
      <p:pic>
        <p:nvPicPr>
          <p:cNvPr id="13" name="Billede 12">
            <a:extLst>
              <a:ext uri="{FF2B5EF4-FFF2-40B4-BE49-F238E27FC236}">
                <a16:creationId xmlns:a16="http://schemas.microsoft.com/office/drawing/2014/main" id="{2B27C57F-ED9C-4291-B050-DAE1F2697D55}"/>
              </a:ext>
            </a:extLst>
          </p:cNvPr>
          <p:cNvPicPr>
            <a:picLocks noChangeAspect="1"/>
          </p:cNvPicPr>
          <p:nvPr/>
        </p:nvPicPr>
        <p:blipFill>
          <a:blip r:embed="rId3"/>
          <a:stretch>
            <a:fillRect/>
          </a:stretch>
        </p:blipFill>
        <p:spPr>
          <a:xfrm>
            <a:off x="5919207" y="1633439"/>
            <a:ext cx="5586993" cy="1428970"/>
          </a:xfrm>
          <a:prstGeom prst="rect">
            <a:avLst/>
          </a:prstGeom>
        </p:spPr>
      </p:pic>
      <p:sp>
        <p:nvSpPr>
          <p:cNvPr id="14" name="Titel 1">
            <a:extLst>
              <a:ext uri="{FF2B5EF4-FFF2-40B4-BE49-F238E27FC236}">
                <a16:creationId xmlns:a16="http://schemas.microsoft.com/office/drawing/2014/main" id="{4F399D7E-6F34-407C-B86A-9C1A97C38992}"/>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dirty="0"/>
              <a:t>                      Hvordan?</a:t>
            </a:r>
          </a:p>
        </p:txBody>
      </p:sp>
      <p:cxnSp>
        <p:nvCxnSpPr>
          <p:cNvPr id="16" name="Lige pilforbindelse 15">
            <a:extLst>
              <a:ext uri="{FF2B5EF4-FFF2-40B4-BE49-F238E27FC236}">
                <a16:creationId xmlns:a16="http://schemas.microsoft.com/office/drawing/2014/main" id="{C9A2C644-0288-4173-BA64-BE4A6B730D39}"/>
              </a:ext>
            </a:extLst>
          </p:cNvPr>
          <p:cNvCxnSpPr/>
          <p:nvPr/>
        </p:nvCxnSpPr>
        <p:spPr>
          <a:xfrm>
            <a:off x="4094922" y="2213113"/>
            <a:ext cx="1537252"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217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07050-F4BA-4618-9026-3560817B778F}"/>
              </a:ext>
            </a:extLst>
          </p:cNvPr>
          <p:cNvSpPr>
            <a:spLocks noGrp="1"/>
          </p:cNvSpPr>
          <p:nvPr>
            <p:ph type="title"/>
          </p:nvPr>
        </p:nvSpPr>
        <p:spPr/>
        <p:txBody>
          <a:bodyPr/>
          <a:lstStyle/>
          <a:p>
            <a:r>
              <a:rPr lang="da-DK" dirty="0"/>
              <a:t>Eksempel på evolution</a:t>
            </a:r>
          </a:p>
        </p:txBody>
      </p:sp>
    </p:spTree>
    <p:extLst>
      <p:ext uri="{BB962C8B-B14F-4D97-AF65-F5344CB8AC3E}">
        <p14:creationId xmlns:p14="http://schemas.microsoft.com/office/powerpoint/2010/main" val="48816728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707</TotalTime>
  <Words>263</Words>
  <Application>Microsoft Office PowerPoint</Application>
  <PresentationFormat>Widescreen</PresentationFormat>
  <Paragraphs>40</Paragraphs>
  <Slides>25</Slides>
  <Notes>0</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25</vt:i4>
      </vt:variant>
    </vt:vector>
  </HeadingPairs>
  <TitlesOfParts>
    <vt:vector size="29" baseType="lpstr">
      <vt:lpstr>Arial</vt:lpstr>
      <vt:lpstr>Calibri</vt:lpstr>
      <vt:lpstr>Calibri Light</vt:lpstr>
      <vt:lpstr>Office-tema</vt:lpstr>
      <vt:lpstr>Hvornår er noget levende?</vt:lpstr>
      <vt:lpstr>Livet</vt:lpstr>
      <vt:lpstr>PowerPoint-præsentation</vt:lpstr>
      <vt:lpstr>PowerPoint-præsentation</vt:lpstr>
      <vt:lpstr>PowerPoint-præsentation</vt:lpstr>
      <vt:lpstr>PowerPoint-præsentation</vt:lpstr>
      <vt:lpstr>Evolutionsteorien</vt:lpstr>
      <vt:lpstr> </vt:lpstr>
      <vt:lpstr>Eksempel på evolution</vt:lpstr>
      <vt:lpstr>Eksempel på evolution</vt:lpstr>
      <vt:lpstr>Eksempel på evolution</vt:lpstr>
      <vt:lpstr>Eksempel på evolution</vt:lpstr>
      <vt:lpstr>Eksempel på evolution</vt:lpstr>
      <vt:lpstr>Eksempel på evolution</vt:lpstr>
      <vt:lpstr>Eksempel på evolution</vt:lpstr>
      <vt:lpstr>Eksempel på evolution</vt:lpstr>
      <vt:lpstr>Mutationer</vt:lpstr>
      <vt:lpstr>Luria–Delbrück experiment (1943) </vt:lpstr>
      <vt:lpstr>Gener ændrer sig (Epigenetik)</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Hvornår er noget levende?</dc:title>
  <dc:creator>Daryoush</dc:creator>
  <cp:lastModifiedBy>Daryoush</cp:lastModifiedBy>
  <cp:revision>26</cp:revision>
  <dcterms:created xsi:type="dcterms:W3CDTF">2023-04-30T19:03:09Z</dcterms:created>
  <dcterms:modified xsi:type="dcterms:W3CDTF">2023-05-02T07:46:41Z</dcterms:modified>
</cp:coreProperties>
</file>