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cd38336d7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cd38336d7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cd38336d73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cd38336d73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cd38336d73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cd38336d73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cd38336d73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cd38336d73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cd38336d73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cd38336d73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cd38336d73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cd38336d73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cd38336d73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cd38336d73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Vælgeradfærdsteori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Michigan modellen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Sociologisk udgangspunkt: 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socialiseringens indflydelse på hvem man stemmer på → langtidsfaktor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de specifikke kandidater, politiske forslag og mediesager → korttidsfaktor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09775" y="2444800"/>
            <a:ext cx="5124450" cy="2124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Rational Choice  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Fokus på individ-plan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Stemmeafgivelse = en rationel handling ud fra egne interesser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Stemmen er et middel til et mål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Medfører ISSUE-VOTING → her kan vi bruge nærheds- og retningsmodellen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Først skal vi forstå forskellen på forskellige issues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Position-issues vs. valens-issues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3177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Politiske emne præger hvor vi sætter vores kryds</a:t>
            </a:r>
            <a:endParaRPr/>
          </a:p>
          <a:p>
            <a:pPr indent="-317182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da"/>
              <a:t>Position-issues → uenighed om målet (fx indvandring, skat)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da"/>
              <a:t>Valens-issues → enighed om målet, men uenigheder om hvilke midler (fx arbejdsløshed, økonomisk vækst)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da"/>
              <a:t>Saliens: hvorvidt et issue er meget oppe i tiden</a:t>
            </a:r>
            <a:endParaRPr/>
          </a:p>
        </p:txBody>
      </p:sp>
      <p:pic>
        <p:nvPicPr>
          <p:cNvPr id="75" name="Google Shape;75;p16" title="Skærmbillede 2026-03-05 kl. 14.35.57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98668" y="1152475"/>
            <a:ext cx="4637032" cy="3416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da"/>
              <a:t>Position-issue: indvandring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Nærhedsmodellen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Vælgerne stemmer rationelt på baggrund af den politik, som partierne har først i den forgangne valgperiode → er der en chance for at partiet som ligger tættest på ens holdning kan vinde valget, så stemmer vælgeren på partiet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Retningsmodellen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Vælgeren er følelsesbetonet ift politiske issues, og vælger derfor det parti som mest intenst tilkendegiver holdninger der matcher vælgerens holdninger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da"/>
              <a:t>Retningen: for eller imod issuet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da"/>
              <a:t>Intensiteten: hvor stærkt føler vælgeren for issuet?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Position-issue: Nærheds- og retningsmodellen</a:t>
            </a:r>
            <a:endParaRPr/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311700" y="1152475"/>
            <a:ext cx="2566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P1 = nærhedsmodellen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P2 = retningsmodellen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0 = neutral holdning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da"/>
              <a:t>V = vælgeren holdning der hælder mod højre</a:t>
            </a:r>
            <a:endParaRPr/>
          </a:p>
        </p:txBody>
      </p:sp>
      <p:pic>
        <p:nvPicPr>
          <p:cNvPr id="88" name="Google Shape;88;p18" title="Skærmbillede 2026-03-05 kl. 14.44.54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78200" y="1985100"/>
            <a:ext cx="5954101" cy="18513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Valens-issues: kompetencevurdering</a:t>
            </a:r>
            <a:endParaRPr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Her anvendes nærheds- og retningsmodellen IKKE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da"/>
              <a:t>Ved valens-issues (enighed om mål men ej middel) træffer vælgeren sin afgørelse ud fra, hvilket parti vælgeren mener er </a:t>
            </a:r>
            <a:r>
              <a:rPr b="1" lang="da"/>
              <a:t>mest kompetent</a:t>
            </a:r>
            <a:r>
              <a:rPr lang="da"/>
              <a:t> til at nå målet. Denne kompetencevurdering vil bygge på partiets faktiske resultater og handlinger, og dermed hvad vælgeren kan forvente af det pågældende parti.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1" name="Google Shape;10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1694" y="222513"/>
            <a:ext cx="7097405" cy="4698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