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8" r:id="rId3"/>
  </p:sldIdLst>
  <p:sldSz cx="12192000" cy="6858000"/>
  <p:notesSz cx="6858000" cy="9144000"/>
  <p:defaultTextStyle>
    <a:defPPr>
      <a:defRPr lang="da-DK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438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4E8C35C-7BA8-4158-A926-CE7A567203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Undertitel 2">
            <a:extLst>
              <a:ext uri="{FF2B5EF4-FFF2-40B4-BE49-F238E27FC236}">
                <a16:creationId xmlns:a16="http://schemas.microsoft.com/office/drawing/2014/main" id="{FE742411-2CB3-43AC-BD0B-A895432F5B4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a-DK"/>
              <a:t>Klik for at redigere undertiteltypografien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ADAF87B9-A758-48B0-9D2A-38A4503A46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E12DCD0E-CAD9-44BB-BCB9-87B0A057C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49449602-E66B-45B7-8C5D-3A298BCCAB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103274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1F6D081-1133-496A-9C98-88A028B802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16992B9F-D059-4E58-9D87-9995D7FCAA5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97D6F40C-3D21-49F6-949A-0A1F551B51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800CCB76-9872-41AC-8A1C-51369BCDFB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06F03CA4-66EA-4975-BD94-BE6602AF332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871971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Lodret titel 1">
            <a:extLst>
              <a:ext uri="{FF2B5EF4-FFF2-40B4-BE49-F238E27FC236}">
                <a16:creationId xmlns:a16="http://schemas.microsoft.com/office/drawing/2014/main" id="{9B4E3BEF-F9D9-42A9-ABAD-2CA3C67FDC41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lodret titel 2">
            <a:extLst>
              <a:ext uri="{FF2B5EF4-FFF2-40B4-BE49-F238E27FC236}">
                <a16:creationId xmlns:a16="http://schemas.microsoft.com/office/drawing/2014/main" id="{5D362CCF-D9EE-4244-A27A-C9EE490F09C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78505C49-D70E-470F-A0D8-8F012EFBB3D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98ACC2F-8F23-4DDB-9AD5-D787419400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6BFC54A1-EB06-4ECB-BA40-715AF559336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5298228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775B143-42FF-4E29-89E6-4813242B24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317920FE-9590-42D8-8E65-9CA01B5CF09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2E93D9E0-CE1F-4C8B-A725-8C890E76A7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F70E1996-6023-4FE4-9563-28AA1D0929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303111C-6BE6-4AD6-A29B-7A827454851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8928471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55005D9-41F1-41A3-B007-90F33A7232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950241C-EE5E-42B8-B1E0-0F36A6CEE0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64161EF8-0D95-485E-B2B7-36A01D662C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5F0E20A5-6785-4F1E-AB8C-271C0D8B800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22A113F5-DE32-417D-B438-FA4C9E4848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938476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6C75541-9427-4F8B-ACE8-71B07B5A29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29176650-E1CC-47E7-9CF6-6584D0C9294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2A717BC4-D29D-4359-9F6D-AAA5BD3BAE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8E19D6A3-1FDE-4750-9D60-699E705ED1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EF2E670B-1099-436C-8EF3-2A8E08503C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871E1BC2-E856-40EB-9EE2-21FB8B2B3E1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2910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263A62E-834C-4717-8BE0-95694B94ECE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D189F2F8-53EF-4EE2-BDF5-050CBCF6765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Pladsholder til indhold 3">
            <a:extLst>
              <a:ext uri="{FF2B5EF4-FFF2-40B4-BE49-F238E27FC236}">
                <a16:creationId xmlns:a16="http://schemas.microsoft.com/office/drawing/2014/main" id="{D943B888-441A-49C9-A085-B4CE1B8421F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5" name="Pladsholder til tekst 4">
            <a:extLst>
              <a:ext uri="{FF2B5EF4-FFF2-40B4-BE49-F238E27FC236}">
                <a16:creationId xmlns:a16="http://schemas.microsoft.com/office/drawing/2014/main" id="{D0513D14-49E5-4A7C-A421-9CF8C56220F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Pladsholder til indhold 5">
            <a:extLst>
              <a:ext uri="{FF2B5EF4-FFF2-40B4-BE49-F238E27FC236}">
                <a16:creationId xmlns:a16="http://schemas.microsoft.com/office/drawing/2014/main" id="{98D94CE1-3149-468A-8402-A07103CC050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7" name="Pladsholder til dato 6">
            <a:extLst>
              <a:ext uri="{FF2B5EF4-FFF2-40B4-BE49-F238E27FC236}">
                <a16:creationId xmlns:a16="http://schemas.microsoft.com/office/drawing/2014/main" id="{CCF0C977-C38F-42C4-A834-E3F7C4E80BA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8" name="Pladsholder til sidefod 7">
            <a:extLst>
              <a:ext uri="{FF2B5EF4-FFF2-40B4-BE49-F238E27FC236}">
                <a16:creationId xmlns:a16="http://schemas.microsoft.com/office/drawing/2014/main" id="{5C2E157A-B4AB-4B9A-8A3B-26A1795E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9" name="Pladsholder til slidenummer 8">
            <a:extLst>
              <a:ext uri="{FF2B5EF4-FFF2-40B4-BE49-F238E27FC236}">
                <a16:creationId xmlns:a16="http://schemas.microsoft.com/office/drawing/2014/main" id="{D4693586-6361-417B-BF60-C833C67B29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38184518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3F696B9-2C11-4584-AA5F-1D1D08A13F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dato 2">
            <a:extLst>
              <a:ext uri="{FF2B5EF4-FFF2-40B4-BE49-F238E27FC236}">
                <a16:creationId xmlns:a16="http://schemas.microsoft.com/office/drawing/2014/main" id="{DACD5D1B-8A26-4C4E-AAFC-E001E43948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4" name="Pladsholder til sidefod 3">
            <a:extLst>
              <a:ext uri="{FF2B5EF4-FFF2-40B4-BE49-F238E27FC236}">
                <a16:creationId xmlns:a16="http://schemas.microsoft.com/office/drawing/2014/main" id="{0C8B397D-26A7-436A-9CAF-62D4CDFB56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5" name="Pladsholder til slidenummer 4">
            <a:extLst>
              <a:ext uri="{FF2B5EF4-FFF2-40B4-BE49-F238E27FC236}">
                <a16:creationId xmlns:a16="http://schemas.microsoft.com/office/drawing/2014/main" id="{F194D5FE-D857-4395-86E2-346B5187F2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01088710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dato 1">
            <a:extLst>
              <a:ext uri="{FF2B5EF4-FFF2-40B4-BE49-F238E27FC236}">
                <a16:creationId xmlns:a16="http://schemas.microsoft.com/office/drawing/2014/main" id="{37C9AC3C-256D-4BB2-9232-BA941F729A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3" name="Pladsholder til sidefod 2">
            <a:extLst>
              <a:ext uri="{FF2B5EF4-FFF2-40B4-BE49-F238E27FC236}">
                <a16:creationId xmlns:a16="http://schemas.microsoft.com/office/drawing/2014/main" id="{6284C4A4-1752-473A-A4A3-4B2E083443B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4" name="Pladsholder til slidenummer 3">
            <a:extLst>
              <a:ext uri="{FF2B5EF4-FFF2-40B4-BE49-F238E27FC236}">
                <a16:creationId xmlns:a16="http://schemas.microsoft.com/office/drawing/2014/main" id="{BB591A10-1E44-43F8-A8E1-D6DCCF5415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267720363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6838601-40B6-4991-BA6F-DFFA766211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4D2F9724-5764-4CBF-B15E-0BE3016451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56997A2-3D7E-4720-B2AD-00C4C2439FC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D548DA6A-0487-4F0C-9527-FC9DEA513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17052750-1192-48F5-8E27-71DAF335523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45876E41-5A1D-45A4-A019-E00ED478581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404747977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C5761920-C572-4BF8-9B3A-CEF3E53BA52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billede 2">
            <a:extLst>
              <a:ext uri="{FF2B5EF4-FFF2-40B4-BE49-F238E27FC236}">
                <a16:creationId xmlns:a16="http://schemas.microsoft.com/office/drawing/2014/main" id="{4F41F2B5-C7CB-4478-9A48-CC7377BFBC2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a-DK"/>
          </a:p>
        </p:txBody>
      </p:sp>
      <p:sp>
        <p:nvSpPr>
          <p:cNvPr id="4" name="Pladsholder til tekst 3">
            <a:extLst>
              <a:ext uri="{FF2B5EF4-FFF2-40B4-BE49-F238E27FC236}">
                <a16:creationId xmlns:a16="http://schemas.microsoft.com/office/drawing/2014/main" id="{E754C156-0999-4A64-9248-A80DD1D10B4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Pladsholder til dato 4">
            <a:extLst>
              <a:ext uri="{FF2B5EF4-FFF2-40B4-BE49-F238E27FC236}">
                <a16:creationId xmlns:a16="http://schemas.microsoft.com/office/drawing/2014/main" id="{10B0B1CC-EA40-4598-B608-B7E7817FCA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6" name="Pladsholder til sidefod 5">
            <a:extLst>
              <a:ext uri="{FF2B5EF4-FFF2-40B4-BE49-F238E27FC236}">
                <a16:creationId xmlns:a16="http://schemas.microsoft.com/office/drawing/2014/main" id="{98F2B007-5570-4154-BB5E-D5CC1C0991E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a-DK"/>
          </a:p>
        </p:txBody>
      </p:sp>
      <p:sp>
        <p:nvSpPr>
          <p:cNvPr id="7" name="Pladsholder til slidenummer 6">
            <a:extLst>
              <a:ext uri="{FF2B5EF4-FFF2-40B4-BE49-F238E27FC236}">
                <a16:creationId xmlns:a16="http://schemas.microsoft.com/office/drawing/2014/main" id="{FBB49E1B-2DD9-4DDE-ADE6-3E77EEF25F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43087264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dsholder til titel 1">
            <a:extLst>
              <a:ext uri="{FF2B5EF4-FFF2-40B4-BE49-F238E27FC236}">
                <a16:creationId xmlns:a16="http://schemas.microsoft.com/office/drawing/2014/main" id="{C6861744-C22F-4032-BA48-60EB50A4CAA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</a:p>
        </p:txBody>
      </p:sp>
      <p:sp>
        <p:nvSpPr>
          <p:cNvPr id="3" name="Pladsholder til tekst 2">
            <a:extLst>
              <a:ext uri="{FF2B5EF4-FFF2-40B4-BE49-F238E27FC236}">
                <a16:creationId xmlns:a16="http://schemas.microsoft.com/office/drawing/2014/main" id="{640F6845-4ECC-49CE-86A4-F18F276181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</a:p>
        </p:txBody>
      </p:sp>
      <p:sp>
        <p:nvSpPr>
          <p:cNvPr id="4" name="Pladsholder til dato 3">
            <a:extLst>
              <a:ext uri="{FF2B5EF4-FFF2-40B4-BE49-F238E27FC236}">
                <a16:creationId xmlns:a16="http://schemas.microsoft.com/office/drawing/2014/main" id="{F1923E50-52B6-4E28-86C3-948B90F935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692CB65-080B-452F-AC94-D399BCFCD959}" type="datetimeFigureOut">
              <a:rPr lang="da-DK" smtClean="0"/>
              <a:t>09-03-2026</a:t>
            </a:fld>
            <a:endParaRPr lang="da-DK"/>
          </a:p>
        </p:txBody>
      </p:sp>
      <p:sp>
        <p:nvSpPr>
          <p:cNvPr id="5" name="Pladsholder til sidefod 4">
            <a:extLst>
              <a:ext uri="{FF2B5EF4-FFF2-40B4-BE49-F238E27FC236}">
                <a16:creationId xmlns:a16="http://schemas.microsoft.com/office/drawing/2014/main" id="{7042F016-9826-4BD0-9F7F-A441DC7BF40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a-DK"/>
          </a:p>
        </p:txBody>
      </p:sp>
      <p:sp>
        <p:nvSpPr>
          <p:cNvPr id="6" name="Pladsholder til slidenummer 5">
            <a:extLst>
              <a:ext uri="{FF2B5EF4-FFF2-40B4-BE49-F238E27FC236}">
                <a16:creationId xmlns:a16="http://schemas.microsoft.com/office/drawing/2014/main" id="{B622C7EC-E454-411B-B3D7-3DFD18B739A7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404B8C-E6FE-47BF-8D3A-177739C8E268}" type="slidenum">
              <a:rPr lang="da-DK" smtClean="0"/>
              <a:t>‹nr.›</a:t>
            </a:fld>
            <a:endParaRPr lang="da-DK"/>
          </a:p>
        </p:txBody>
      </p:sp>
    </p:spTree>
    <p:extLst>
      <p:ext uri="{BB962C8B-B14F-4D97-AF65-F5344CB8AC3E}">
        <p14:creationId xmlns:p14="http://schemas.microsoft.com/office/powerpoint/2010/main" val="1088116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a-DK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EEC07466-DA0D-41B5-AA7E-BA1EF6D4F9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DNA replikation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DA6481E1-76C4-4FEF-AC01-E0B70FED067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https://www.youtube.com/watch?v=TNKWgcFPHqw</a:t>
            </a:r>
          </a:p>
        </p:txBody>
      </p:sp>
    </p:spTree>
    <p:extLst>
      <p:ext uri="{BB962C8B-B14F-4D97-AF65-F5344CB8AC3E}">
        <p14:creationId xmlns:p14="http://schemas.microsoft.com/office/powerpoint/2010/main" val="153968185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FCC366B-06B0-4D1E-A12F-12573564B8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 dirty="0"/>
              <a:t>Proteinsyntese</a:t>
            </a:r>
          </a:p>
        </p:txBody>
      </p:sp>
      <p:sp>
        <p:nvSpPr>
          <p:cNvPr id="3" name="Pladsholder til indhold 2">
            <a:extLst>
              <a:ext uri="{FF2B5EF4-FFF2-40B4-BE49-F238E27FC236}">
                <a16:creationId xmlns:a16="http://schemas.microsoft.com/office/drawing/2014/main" id="{084902DD-A0A1-44C0-9E3D-CAEEEE728FD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da-DK" dirty="0"/>
              <a:t>https://www.youtube.com/watch?v=gG7uCskUOrA</a:t>
            </a:r>
          </a:p>
        </p:txBody>
      </p:sp>
    </p:spTree>
    <p:extLst>
      <p:ext uri="{BB962C8B-B14F-4D97-AF65-F5344CB8AC3E}">
        <p14:creationId xmlns:p14="http://schemas.microsoft.com/office/powerpoint/2010/main" val="325316220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186</TotalTime>
  <Words>29</Words>
  <Application>Microsoft Office PowerPoint</Application>
  <PresentationFormat>Widescreen</PresentationFormat>
  <Paragraphs>4</Paragraphs>
  <Slides>2</Slides>
  <Notes>0</Notes>
  <HiddenSlides>0</HiddenSlides>
  <MMClips>0</MMClips>
  <ScaleCrop>false</ScaleCrop>
  <HeadingPairs>
    <vt:vector size="6" baseType="variant">
      <vt:variant>
        <vt:lpstr>Benyttede skrifttyper</vt:lpstr>
      </vt:variant>
      <vt:variant>
        <vt:i4>3</vt:i4>
      </vt:variant>
      <vt:variant>
        <vt:lpstr>Tema</vt:lpstr>
      </vt:variant>
      <vt:variant>
        <vt:i4>1</vt:i4>
      </vt:variant>
      <vt:variant>
        <vt:lpstr>Slidetitler</vt:lpstr>
      </vt:variant>
      <vt:variant>
        <vt:i4>2</vt:i4>
      </vt:variant>
    </vt:vector>
  </HeadingPairs>
  <TitlesOfParts>
    <vt:vector size="6" baseType="lpstr">
      <vt:lpstr>Arial</vt:lpstr>
      <vt:lpstr>Calibri</vt:lpstr>
      <vt:lpstr>Calibri Light</vt:lpstr>
      <vt:lpstr>Office-tema</vt:lpstr>
      <vt:lpstr>DNA replikation</vt:lpstr>
      <vt:lpstr>Proteinsyntese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DNA replikation</dc:title>
  <dc:creator>Daryoush</dc:creator>
  <cp:lastModifiedBy>Daryoush</cp:lastModifiedBy>
  <cp:revision>6</cp:revision>
  <dcterms:created xsi:type="dcterms:W3CDTF">2022-04-03T20:52:32Z</dcterms:created>
  <dcterms:modified xsi:type="dcterms:W3CDTF">2026-03-09T08:32:30Z</dcterms:modified>
</cp:coreProperties>
</file>