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59" r:id="rId5"/>
    <p:sldId id="277" r:id="rId6"/>
    <p:sldId id="276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1817B-E926-43EF-883A-335A4D429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6A58771-259D-401F-A1B9-6638220F5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FAE859E-8558-4E8A-89CE-F6A26695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51132E9-FC19-4AEA-BE38-EA2371392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7843B65-2B4C-4E45-A540-10F11FE1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5020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9E15A-90A8-4D89-8B62-1FC2F22E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DAB4251-C56E-4D51-A2A6-151F58D73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9E3B38D-7F4F-4EE9-BF02-6C76C4543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8BF6EF1-0438-46A8-9B9C-ED446D28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039D0C6-AE25-4258-AAC1-7F4468756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81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E0E6AD63-CDC1-4358-92D7-96582E2079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D3DE3F0-B7D8-4338-9DF4-D4C44ACD0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0790098-9611-443C-9FCD-1E31AB8CF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93E6E0-68AC-48FC-81AB-5D5D4E7CF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52068DD-2AC9-4F6D-B9BF-D85C3247C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511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1B33A4-396B-4879-8253-7CB2F9E77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79B8BC7-AAD5-4539-A9DF-0B2EBCEA2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EB3C567-0E7B-47F5-9820-F9F5241C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4DD5876-19ED-401D-B4A3-5D34ECA0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C334873-C1BE-4E1F-B379-571B57B3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182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0AF54-3212-4638-980D-90F97E3E2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7AFA51E-8212-4083-AFA4-9B2D3DACE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648AD34-31F0-41E7-B311-02CCC8ACF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B1BAABE-61A0-4E2B-BA07-0C437E8BB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FBB48-0F9D-4166-801D-1A3EF4523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24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42E64-3892-45DD-81AD-D090430AE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4999A49-3357-446A-BD01-BC0D5DB79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539B614-4ABD-4C3D-8289-12E067FC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16C9A25-F04B-44E8-B49F-1003C7BB3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B0F719D-84AB-4A0C-9FAA-FE23555E9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61F1A9A-CA65-45EC-9D21-7C7DE654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071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09F870-6612-4B4D-B634-048F83CA1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B7B56D6-0B19-4B4B-9867-24CB792F7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EE1AB5F-A133-4162-8F8F-49D6A0862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267742D-CD52-4389-B7F7-CA84C54F3E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DEA6ECF-AD2B-4202-8A3A-0D24C8BE40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4AFF824-653C-4E53-A926-705DDD04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21816CA-0238-4B3E-961D-C602C1DBA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9421C9D-0FCC-4092-B639-A6EA3F4F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039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E9312-5B11-4D1F-AF2F-4EEE35F99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190D1B8-FD66-4732-85AB-D98368FD8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7B9C85D-0B07-43D2-B3D7-3FAC79A82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3A19F39-F9C1-4716-A72B-A6E61E19E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275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5FD51C9-D63F-4194-867B-CF906BA0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9D7185D-0A36-4A7A-85D2-182DB9399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F51DD56-6D4F-4099-8C7D-01313F7A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57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560C0-BE96-4F09-A840-CD3EAF915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D3391BC-6581-4C29-A7A1-75C7D765A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FF2D713-D76E-4F0C-B7B8-ED0F80F5A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14F1265-10CC-491C-B683-02DDE94E6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0D01AD5-B6B7-4494-AB02-58C96BF4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43F59DD-DD01-4C34-A6FF-950CB699E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361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EFDE9C-6510-4D80-AD15-11CDBF0ED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5D9D8FE-4FC9-4E1E-979E-18E3C678F6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A009383-64E5-4C6B-9544-BE6813729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81DA00D-1EF8-4D6E-AD39-555AD6CC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C874ED6-DE26-4D45-A4FC-4016363C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A02A5B5-E02D-4048-864B-E8BA9CFFC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343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56AF298-866D-4B19-BF0F-43A01F884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090462B-F8DE-4579-8D92-4B4EE468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35C477A-F041-4D88-8B14-FE43529B5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7683A-0911-469B-977B-93EA1C98E4DE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6627DEF-6037-4687-900A-B21FEBF92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DFECB19-FB4D-4E9C-B5B3-5185AF5F0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B6166-E3E4-463E-894B-FD23D20A58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635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75939E-1D73-4009-806F-B454380F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27713" cy="4140614"/>
          </a:xfrm>
        </p:spPr>
        <p:txBody>
          <a:bodyPr>
            <a:normAutofit/>
          </a:bodyPr>
          <a:lstStyle/>
          <a:p>
            <a:r>
              <a:rPr lang="da-DK" dirty="0"/>
              <a:t>Gensplejsning</a:t>
            </a:r>
            <a:br>
              <a:rPr lang="da-DK" dirty="0"/>
            </a:br>
            <a:br>
              <a:rPr lang="da-DK" dirty="0"/>
            </a:br>
            <a:r>
              <a:rPr lang="da-DK" sz="1800" b="1" dirty="0"/>
              <a:t>Gensplejsning</a:t>
            </a:r>
            <a:r>
              <a:rPr lang="da-DK" sz="1800" dirty="0"/>
              <a:t> betyder, at man </a:t>
            </a:r>
            <a:r>
              <a:rPr lang="da-DK" sz="1800" b="1" dirty="0"/>
              <a:t>ændrer arvemateriale (DNA)</a:t>
            </a:r>
            <a:r>
              <a:rPr lang="da-DK" sz="1800" dirty="0"/>
              <a:t> ved at indsætte gener fra én organisme ind i en anden. </a:t>
            </a:r>
          </a:p>
        </p:txBody>
      </p:sp>
      <p:pic>
        <p:nvPicPr>
          <p:cNvPr id="5" name="Pladsholder til indhold 4" descr="Et billede, der indeholder tekst, frugt, skærmbillede&#10;&#10;Automatisk genereret beskrivelse">
            <a:extLst>
              <a:ext uri="{FF2B5EF4-FFF2-40B4-BE49-F238E27FC236}">
                <a16:creationId xmlns:a16="http://schemas.microsoft.com/office/drawing/2014/main" id="{622D348E-0369-44C3-9D1F-D172B8A48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063" y="0"/>
            <a:ext cx="5045317" cy="6613843"/>
          </a:xfrm>
        </p:spPr>
      </p:pic>
    </p:spTree>
    <p:extLst>
      <p:ext uri="{BB962C8B-B14F-4D97-AF65-F5344CB8AC3E}">
        <p14:creationId xmlns:p14="http://schemas.microsoft.com/office/powerpoint/2010/main" val="2022107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grøntsager, mad, broccoli, hvid&#10;&#10;Automatisk genereret beskrivelse">
            <a:extLst>
              <a:ext uri="{FF2B5EF4-FFF2-40B4-BE49-F238E27FC236}">
                <a16:creationId xmlns:a16="http://schemas.microsoft.com/office/drawing/2014/main" id="{F9767189-6B16-4F51-8911-AB9B2D755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966" y="1461231"/>
            <a:ext cx="6935372" cy="4615175"/>
          </a:xfrm>
        </p:spPr>
      </p:pic>
    </p:spTree>
    <p:extLst>
      <p:ext uri="{BB962C8B-B14F-4D97-AF65-F5344CB8AC3E}">
        <p14:creationId xmlns:p14="http://schemas.microsoft.com/office/powerpoint/2010/main" val="415410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FE09D252-6390-40E1-8983-42290F922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459" y="1484243"/>
            <a:ext cx="10829764" cy="411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8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467CFAA-278B-4FF9-9F02-80E475979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50" y="844062"/>
            <a:ext cx="11161500" cy="243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9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9D79A49-C528-4CCC-96F9-546BE978A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626" y="99306"/>
            <a:ext cx="7287472" cy="7476423"/>
          </a:xfrm>
        </p:spPr>
      </p:pic>
    </p:spTree>
    <p:extLst>
      <p:ext uri="{BB962C8B-B14F-4D97-AF65-F5344CB8AC3E}">
        <p14:creationId xmlns:p14="http://schemas.microsoft.com/office/powerpoint/2010/main" val="27558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06E362-1172-4865-94B0-42A0A3E28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12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da-DK" sz="2400" dirty="0"/>
              <a:t>1. </a:t>
            </a:r>
            <a:r>
              <a:rPr lang="da-DK" sz="2400" b="1" dirty="0"/>
              <a:t>Udtag DNA fra cellerne</a:t>
            </a:r>
          </a:p>
          <a:p>
            <a:pPr marL="0" indent="0">
              <a:buNone/>
            </a:pPr>
            <a:r>
              <a:rPr lang="da-DK" sz="1800" dirty="0"/>
              <a:t>Først skal man have fat i organismens DNA.</a:t>
            </a:r>
            <a:br>
              <a:rPr lang="da-DK" sz="1800" dirty="0"/>
            </a:br>
            <a:endParaRPr lang="da-DK" sz="1800" dirty="0"/>
          </a:p>
          <a:p>
            <a:r>
              <a:rPr lang="da-DK" sz="1800" b="1" dirty="0"/>
              <a:t>knuse cellerne</a:t>
            </a:r>
            <a:r>
              <a:rPr lang="da-DK" sz="1800" dirty="0"/>
              <a:t> (fx med kemikalier eller mekanisk)</a:t>
            </a:r>
          </a:p>
          <a:p>
            <a:r>
              <a:rPr lang="da-DK" sz="1800" dirty="0"/>
              <a:t>opløse </a:t>
            </a:r>
            <a:r>
              <a:rPr lang="da-DK" sz="1800" b="1" dirty="0"/>
              <a:t>cellemembran og kernemembran</a:t>
            </a:r>
          </a:p>
          <a:p>
            <a:pPr marL="0" indent="0">
              <a:buNone/>
            </a:pPr>
            <a:br>
              <a:rPr lang="da-DK" sz="1800" b="1" dirty="0"/>
            </a:br>
            <a:endParaRPr lang="da-DK" sz="1800" b="1" dirty="0"/>
          </a:p>
          <a:p>
            <a:r>
              <a:rPr lang="da-DK" sz="2400" b="1" dirty="0"/>
              <a:t>2. Klip DNA’et i stykker</a:t>
            </a:r>
          </a:p>
          <a:p>
            <a:pPr marL="0" indent="0">
              <a:buNone/>
            </a:pPr>
            <a:r>
              <a:rPr lang="da-DK" sz="1800" dirty="0"/>
              <a:t>Derefter klipper man DNA’et med særlige enzymer kaldet </a:t>
            </a:r>
            <a:r>
              <a:rPr lang="da-DK" sz="1800" b="1" dirty="0"/>
              <a:t>restriktionsenzymer (</a:t>
            </a:r>
            <a:r>
              <a:rPr lang="da-DK" sz="1800" b="1" dirty="0" err="1"/>
              <a:t>EcoRI</a:t>
            </a:r>
            <a:r>
              <a:rPr lang="da-DK" sz="1800" b="1" dirty="0"/>
              <a:t>)</a:t>
            </a:r>
            <a:r>
              <a:rPr lang="da-DK" sz="1800" dirty="0"/>
              <a:t>.</a:t>
            </a:r>
            <a:br>
              <a:rPr lang="da-DK" sz="1800" dirty="0"/>
            </a:br>
            <a:endParaRPr lang="da-DK" sz="1800" dirty="0"/>
          </a:p>
          <a:p>
            <a:r>
              <a:rPr lang="da-DK" sz="1800" dirty="0"/>
              <a:t>Genkender en </a:t>
            </a:r>
            <a:r>
              <a:rPr lang="da-DK" sz="1800" b="1" dirty="0"/>
              <a:t>bestemt DNA-sekvens</a:t>
            </a:r>
            <a:endParaRPr lang="da-DK" sz="1800" dirty="0"/>
          </a:p>
          <a:p>
            <a:r>
              <a:rPr lang="da-DK" sz="1800" b="1" dirty="0"/>
              <a:t>klipper DNA præcist samme sted hver gang</a:t>
            </a:r>
            <a:endParaRPr lang="da-DK" sz="1800" dirty="0"/>
          </a:p>
          <a:p>
            <a:r>
              <a:rPr lang="da-DK" sz="1800" dirty="0"/>
              <a:t>Resultatet er mange mindre DNA-stykker.</a:t>
            </a:r>
          </a:p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35444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3ACEF9F9-C611-4CA9-B265-6F9F3AC77C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69" y="365124"/>
            <a:ext cx="8939736" cy="7293611"/>
          </a:xfrm>
        </p:spPr>
      </p:pic>
    </p:spTree>
    <p:extLst>
      <p:ext uri="{BB962C8B-B14F-4D97-AF65-F5344CB8AC3E}">
        <p14:creationId xmlns:p14="http://schemas.microsoft.com/office/powerpoint/2010/main" val="164034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788FC74-EF1C-427F-B398-821F3C7F0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42" y="-346535"/>
            <a:ext cx="5162843" cy="8127266"/>
          </a:xfrm>
        </p:spPr>
      </p:pic>
    </p:spTree>
    <p:extLst>
      <p:ext uri="{BB962C8B-B14F-4D97-AF65-F5344CB8AC3E}">
        <p14:creationId xmlns:p14="http://schemas.microsoft.com/office/powerpoint/2010/main" val="3501864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5AFD63A0-1E1C-4375-ACDC-2FF32A0E6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07" y="-68516"/>
            <a:ext cx="5233181" cy="7633459"/>
          </a:xfrm>
        </p:spPr>
      </p:pic>
    </p:spTree>
    <p:extLst>
      <p:ext uri="{BB962C8B-B14F-4D97-AF65-F5344CB8AC3E}">
        <p14:creationId xmlns:p14="http://schemas.microsoft.com/office/powerpoint/2010/main" val="86094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brev&#10;&#10;Automatisk genereret beskrivelse">
            <a:extLst>
              <a:ext uri="{FF2B5EF4-FFF2-40B4-BE49-F238E27FC236}">
                <a16:creationId xmlns:a16="http://schemas.microsoft.com/office/drawing/2014/main" id="{BD5CF763-22DC-409D-BF9D-7DE47B9BA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603" y="194843"/>
            <a:ext cx="10016197" cy="6468313"/>
          </a:xfrm>
        </p:spPr>
      </p:pic>
    </p:spTree>
    <p:extLst>
      <p:ext uri="{BB962C8B-B14F-4D97-AF65-F5344CB8AC3E}">
        <p14:creationId xmlns:p14="http://schemas.microsoft.com/office/powerpoint/2010/main" val="1760599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91</Words>
  <Application>Microsoft Office PowerPoint</Application>
  <PresentationFormat>Widescreen</PresentationFormat>
  <Paragraphs>11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Gensplejsning  Gensplejsning betyder, at man ændrer arvemateriale (DNA) ved at indsætte gener fra én organisme ind i en anden.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Gensplejsning</dc:title>
  <dc:creator>Daryoush</dc:creator>
  <cp:lastModifiedBy>Daryoush</cp:lastModifiedBy>
  <cp:revision>27</cp:revision>
  <dcterms:created xsi:type="dcterms:W3CDTF">2023-10-09T19:57:28Z</dcterms:created>
  <dcterms:modified xsi:type="dcterms:W3CDTF">2026-03-09T21:28:16Z</dcterms:modified>
</cp:coreProperties>
</file>