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74" r:id="rId4"/>
    <p:sldId id="261" r:id="rId5"/>
    <p:sldId id="277" r:id="rId6"/>
    <p:sldId id="278" r:id="rId7"/>
    <p:sldId id="275" r:id="rId8"/>
    <p:sldId id="272" r:id="rId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AC7D1B-FFCB-49A2-897E-49FA2687A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CE28343-D14A-4722-903D-453C89A28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DD0E157-7F2B-4C29-8A6D-796EF734D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3EA891A-38A9-4D94-911B-9ABFC78AC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AD6CA5-E885-4DE6-8FFA-842B6940D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852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4B86D8-4A6B-42EE-B77F-833EE594F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0083D82-21D8-43B8-A1A4-C17EEA137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64B2ECC-15BD-436A-92BC-12FE82B1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081313-A3D8-403F-A6AD-67F47F66C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39E80CA-502A-4E8F-AB5E-ECA18FDA7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304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C7B911F6-7254-45D5-83CC-DC6317133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3053399-F93F-45CF-B417-B4F062ACC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511E5F3-691F-4F19-A1FC-3AD0B5F59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7FC088-EB2F-4D9B-967A-5DFA6D375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E257A1F-0A33-49CC-B7AC-19FC0266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696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9BCC7-ADC4-4EB8-89FB-7974F0624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B516679-0FA1-4133-BCEC-7C81FB3E2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B86E288-1809-45C4-BB17-B04CAC7A4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FFCC6A5-FE0E-49F5-81FC-485B277BD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03A75DD-BD6E-4D70-AF50-48F4D90E4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307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93455E-A1E3-469B-A4A3-B418FC54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4E2F54C-A6B6-4FDF-B1AE-F2CFDA230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711B128-EA4B-48C0-9AE9-B6EB3C9E5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A8C1BB2-761D-4BC2-AA03-2BA327252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0C94DB2-1023-4974-A21A-C0B9DF5B4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911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E4E6C6-48A9-4FDA-80D0-EBF458B9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4BD87FC-F2FB-4891-915E-80BE30751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A180FC7-0E12-4BEC-8A98-C64CE94AB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E6BA08A-5E7C-40A4-BAFE-58F0C09C3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122444F-23A3-421E-BEE9-EF3B24D68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39B2908-4486-47A8-A414-D719EBC26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1644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7B9E1A-7549-4D52-B862-339126F5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9FE078A-42EC-47B6-9CD9-0F8C62ECE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29B7ED3-36D9-4688-905F-F74DE8486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0CCFD17-F103-4A1B-8DF4-58BD205953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43B5ED9-674A-4124-B2CF-E3BF666122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6622D70-45EE-4B48-A4C9-9A30BD5D4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3D6C395-E442-4032-91AC-1AF73B02E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9481281-798B-4DEC-848E-8BBD2807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5774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2A305-0795-48F2-BF76-41276628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E86D634A-2268-443F-89A9-7829E473D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C0723B7-B7B0-475E-BEC1-36389D911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0CA244D-49C3-4A7D-A7B4-22DD61C1C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407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DDEAEE9-704D-4C36-A44F-E6AA725B1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79C2569-7D96-4490-8097-01DD48753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E3F4553-63E7-406B-B523-130B0EA9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326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5AE39-0D6B-42AC-96F3-CEF34C97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2FB9A7C-A49D-43DC-96D8-C3273FA95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49D5F82-4B72-48FC-8B28-209812DB6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562162C-33DC-4E56-ACFB-733B66294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3E173AF-6007-4857-AE86-C8FC5E43F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2AC7A4A-4947-40F5-BE20-FB68047B4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5771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F45C-B162-4415-B69A-196CE1828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50B227F-BC80-4E1C-AD12-C6962A153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FFCA692-4F57-4E0D-A313-25E1D6D96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396F90C-8E04-4685-8CD9-00BDCDA7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5983D6A-3FFA-4807-9092-C66C2341A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47216A0-FD68-4E4A-AEAE-F0E7A77C8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8631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4640D16-C094-4002-B52F-09791788B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92739F6-ABD3-44AD-B548-6394E6AB9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2257E9D-F322-4D2B-BFD8-FE52E26DA5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0A7D0-98C4-4759-B157-055C7FFD452A}" type="datetimeFigureOut">
              <a:rPr lang="da-DK" smtClean="0"/>
              <a:t>18-03-2026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BF333D5-7CBB-4482-A348-69034B234B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B32E9A8-47E1-425D-B5A0-7D4B893E44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76AC6-B439-45C6-9327-320E0EACD43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043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mad&#10;&#10;Automatisk genereret beskrivelse">
            <a:extLst>
              <a:ext uri="{FF2B5EF4-FFF2-40B4-BE49-F238E27FC236}">
                <a16:creationId xmlns:a16="http://schemas.microsoft.com/office/drawing/2014/main" id="{2B688ADA-C0F1-4140-B700-7A46646FF0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65" y="2423048"/>
            <a:ext cx="10515600" cy="1804770"/>
          </a:xfrm>
        </p:spPr>
      </p:pic>
    </p:spTree>
    <p:extLst>
      <p:ext uri="{BB962C8B-B14F-4D97-AF65-F5344CB8AC3E}">
        <p14:creationId xmlns:p14="http://schemas.microsoft.com/office/powerpoint/2010/main" val="678858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cirkel, mønt&#10;&#10;Automatisk genereret beskrivelse">
            <a:extLst>
              <a:ext uri="{FF2B5EF4-FFF2-40B4-BE49-F238E27FC236}">
                <a16:creationId xmlns:a16="http://schemas.microsoft.com/office/drawing/2014/main" id="{E724FBAC-ADC0-4B0D-A9EC-ACBD27EC2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16" y="263713"/>
            <a:ext cx="8440768" cy="6330574"/>
          </a:xfrm>
        </p:spPr>
      </p:pic>
    </p:spTree>
    <p:extLst>
      <p:ext uri="{BB962C8B-B14F-4D97-AF65-F5344CB8AC3E}">
        <p14:creationId xmlns:p14="http://schemas.microsoft.com/office/powerpoint/2010/main" val="966612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ekst, whiteboard, håndskrift, kunst&#10;&#10;Automatisk genereret beskrivelse">
            <a:extLst>
              <a:ext uri="{FF2B5EF4-FFF2-40B4-BE49-F238E27FC236}">
                <a16:creationId xmlns:a16="http://schemas.microsoft.com/office/drawing/2014/main" id="{01224AF8-8872-47CA-BD88-FCAD05AC6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20" y="256760"/>
            <a:ext cx="4758359" cy="634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48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6E4CAD7-A829-4D4F-AAF5-B1753FBA6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29" y="710166"/>
            <a:ext cx="5556527" cy="43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iagram 1">
            <a:extLst>
              <a:ext uri="{FF2B5EF4-FFF2-40B4-BE49-F238E27FC236}">
                <a16:creationId xmlns:a16="http://schemas.microsoft.com/office/drawing/2014/main" id="{C84F2731-7734-49CA-84D4-3FC909C61A7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70410"/>
            <a:ext cx="5556526" cy="43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900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078D990-0806-4081-B4F8-2489E0714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825625"/>
            <a:ext cx="115824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mean </a:t>
            </a:r>
            <a:r>
              <a:rPr lang="en-US" i="1" dirty="0"/>
              <a:t>in operational</a:t>
            </a:r>
            <a:r>
              <a:rPr lang="en-US" dirty="0"/>
              <a:t> TVC was 10496.5 CFU/m</a:t>
            </a:r>
            <a:r>
              <a:rPr lang="en-US" baseline="30000" dirty="0"/>
              <a:t>2</a:t>
            </a:r>
            <a:r>
              <a:rPr lang="en-US" dirty="0"/>
              <a:t>/h (range = 1415.5-25479.7)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5664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DF5272A-58A8-4F77-A23F-15FE32579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483" y="333473"/>
            <a:ext cx="8353034" cy="6482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514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27AF93BE-B678-4861-BC49-3CEF236FE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514" y="568894"/>
            <a:ext cx="8862646" cy="572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1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0D238-4FF2-4550-9566-C86E8D098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https://bmcpublichealth.biomedcentral.com/articles/10.1186/1471-2458-12-594</a:t>
            </a:r>
          </a:p>
          <a:p>
            <a:endParaRPr lang="da-DK" dirty="0"/>
          </a:p>
          <a:p>
            <a:r>
              <a:rPr lang="en-US" dirty="0"/>
              <a:t>M.O.A Mohammad. 2023. </a:t>
            </a:r>
            <a:r>
              <a:rPr lang="en-US" i="1" dirty="0"/>
              <a:t>Surface Microbial Contamination and Air Quality before and after Regular Cleaning Procedures. </a:t>
            </a:r>
            <a:r>
              <a:rPr lang="en-US" dirty="0"/>
              <a:t>Atmosphere. 14, 352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47990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5</cp:revision>
  <dcterms:created xsi:type="dcterms:W3CDTF">2026-03-17T09:06:34Z</dcterms:created>
  <dcterms:modified xsi:type="dcterms:W3CDTF">2026-03-18T13:44:59Z</dcterms:modified>
</cp:coreProperties>
</file>