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5" r:id="rId3"/>
    <p:sldId id="258" r:id="rId4"/>
    <p:sldId id="259" r:id="rId5"/>
    <p:sldId id="266" r:id="rId6"/>
    <p:sldId id="276" r:id="rId7"/>
    <p:sldId id="260" r:id="rId8"/>
    <p:sldId id="268" r:id="rId9"/>
    <p:sldId id="272" r:id="rId10"/>
    <p:sldId id="267" r:id="rId11"/>
    <p:sldId id="274" r:id="rId12"/>
    <p:sldId id="270" r:id="rId13"/>
    <p:sldId id="271" r:id="rId14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E41598-72E3-48AE-BC49-1D46388B2B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FEB8FE78-DF43-48F4-8095-821A6C0518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CEC21CD2-1D39-4079-BB4A-F54FD0FB6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775B9-4700-49BF-85C9-9D811D256AE8}" type="datetimeFigureOut">
              <a:rPr lang="da-DK" smtClean="0"/>
              <a:t>31-08-2025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E35C1422-FFA4-42F9-92D6-E79A38CAF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4070115B-19BF-49C5-AC9B-77A7E793C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33EB6-61AF-4BDC-B105-26B4219F28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92524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F00044-D636-4C3A-9E1A-3A8CF48525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6A556D24-55E2-4EB7-94E4-4E9BC8F507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C7679FD8-8AC7-477C-B9FE-A985919928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775B9-4700-49BF-85C9-9D811D256AE8}" type="datetimeFigureOut">
              <a:rPr lang="da-DK" smtClean="0"/>
              <a:t>31-08-2025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586AD6A4-4BEE-4AE0-B6E8-601D3C04F1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C37ACF0-987D-4A81-9CA6-D2D0D8997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33EB6-61AF-4BDC-B105-26B4219F28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49646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72B9D552-A771-4D20-8C52-E81A2D1952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4C12FC64-900C-419E-80AD-A17B0127F3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B9F02D42-B112-45B8-AAF5-E0FD10825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775B9-4700-49BF-85C9-9D811D256AE8}" type="datetimeFigureOut">
              <a:rPr lang="da-DK" smtClean="0"/>
              <a:t>31-08-2025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0A25A905-0003-4FB0-BAF9-5E2C87E91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AA458C15-D3CE-417B-A6EF-97ED054EF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33EB6-61AF-4BDC-B105-26B4219F28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36349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862108-1FFD-40BD-85EE-672CA9E7A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2362358-A985-486E-91E6-1A21953101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527BB898-AC2A-4D02-BA76-54FE2DB504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775B9-4700-49BF-85C9-9D811D256AE8}" type="datetimeFigureOut">
              <a:rPr lang="da-DK" smtClean="0"/>
              <a:t>31-08-2025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217E3B73-EE54-4057-9042-024427F261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75378AC-2DFC-4B05-B067-4CA84912B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33EB6-61AF-4BDC-B105-26B4219F28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71157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35969A-992C-496E-97A8-E1A9C2569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93F3E82A-9300-40D0-AB43-07107E77D2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48AA8521-0F3E-4A58-92AE-722966320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775B9-4700-49BF-85C9-9D811D256AE8}" type="datetimeFigureOut">
              <a:rPr lang="da-DK" smtClean="0"/>
              <a:t>31-08-2025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3C439B22-23DA-4903-9588-5D47F9CA8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B53F3DF4-5D9F-49D7-94BB-4F755D958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33EB6-61AF-4BDC-B105-26B4219F28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50262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0F2E1C-A30E-4771-8F30-E8CCAC960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DDE9668-2DDF-43D4-961A-B9B80C44E7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680AB032-C3F6-45D7-8128-AFDEC5B36D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83A35BA7-5348-42D9-98F3-58AC20E0D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775B9-4700-49BF-85C9-9D811D256AE8}" type="datetimeFigureOut">
              <a:rPr lang="da-DK" smtClean="0"/>
              <a:t>31-08-2025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F2CD27BC-160A-4CAB-831A-01750928E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32BA2C24-1488-40CF-8DC0-B5663B634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33EB6-61AF-4BDC-B105-26B4219F28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27628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93D4CA-603B-41D3-9BCA-8DB0E7E82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AFC24D05-391F-474B-8B8D-4FF2AB7DCA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D9AFDC14-BA4B-4D44-860B-0A64CE32DC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BB8C757B-B706-4890-90AE-6AC56683F3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12DCD841-6BC4-4EE4-AEA1-B309C542F2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54D1F66C-A48B-4DAB-BB13-2E2A3BBFB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775B9-4700-49BF-85C9-9D811D256AE8}" type="datetimeFigureOut">
              <a:rPr lang="da-DK" smtClean="0"/>
              <a:t>31-08-2025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34010DF8-998B-411E-A0B0-C5A9B3EC8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0D64F774-077F-47EC-82C4-393655AD85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33EB6-61AF-4BDC-B105-26B4219F28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20264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B12CD0-F4C6-4F72-B146-72115AC419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7433DBCD-10AE-436D-954D-15436B00F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775B9-4700-49BF-85C9-9D811D256AE8}" type="datetimeFigureOut">
              <a:rPr lang="da-DK" smtClean="0"/>
              <a:t>31-08-2025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16DBDDBD-6B1A-49A9-8F79-B32D4F61D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CDACD7DE-DB54-4FA8-8BFC-5DE46656A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33EB6-61AF-4BDC-B105-26B4219F28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55888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03683871-524F-475F-8CD6-DBA645C25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775B9-4700-49BF-85C9-9D811D256AE8}" type="datetimeFigureOut">
              <a:rPr lang="da-DK" smtClean="0"/>
              <a:t>31-08-2025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B2192116-B96F-4C80-8747-1982E6E6C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449FB6A7-05F7-4C9D-A2FF-8A23EBB4B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33EB6-61AF-4BDC-B105-26B4219F28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33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85172F-3C89-4F24-90D7-53424ADA6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0D06D7C-697F-4D15-A817-DFDEF8BFF6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62913390-7780-4A8A-BC6E-6A13A21D06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0DCB68D8-0481-4D77-A7C0-A38B21A3C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775B9-4700-49BF-85C9-9D811D256AE8}" type="datetimeFigureOut">
              <a:rPr lang="da-DK" smtClean="0"/>
              <a:t>31-08-2025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98147683-AE8A-44F4-9B75-020CF9870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7E7C24F1-3ECD-4E44-8F89-0757DF25B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33EB6-61AF-4BDC-B105-26B4219F28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7750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B29C23-0720-4DFC-9DF0-BFD44A31D1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24F4EECC-6768-4D16-994B-F7C60BB6CA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7A22221F-1D91-4EFB-83AE-F4693CFEA1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BA51C8FA-F2A7-4A23-86C1-21EC62AFA1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775B9-4700-49BF-85C9-9D811D256AE8}" type="datetimeFigureOut">
              <a:rPr lang="da-DK" smtClean="0"/>
              <a:t>31-08-2025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ABCBF1B6-3D93-424A-B1CE-6F934D596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75B5EAE3-CD58-422A-BCBA-BE6538D25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33EB6-61AF-4BDC-B105-26B4219F28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65841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0C3FBC2E-1C76-4D17-B7CC-2C551E5B17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9C5F0EF9-706E-415B-8FAF-674FB1A2F8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3EFB108C-BCC3-4F6B-A2FD-06C40AD859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5775B9-4700-49BF-85C9-9D811D256AE8}" type="datetimeFigureOut">
              <a:rPr lang="da-DK" smtClean="0"/>
              <a:t>31-08-2025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DF8F4B0-6D4C-4F40-A9FE-33B41B4DAC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BD33A47-306E-4D46-9917-5DE35A857A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433EB6-61AF-4BDC-B105-26B4219F28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8673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WfiBa2Exdr4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7B496BC9-010C-4F9E-ACB5-B3B47426D4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0985" y="40882"/>
            <a:ext cx="3446584" cy="6730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342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B98599-35A5-4A94-A5D7-DF7B7EE7E6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Biokemiske tests</a:t>
            </a:r>
            <a:br>
              <a:rPr lang="da-DK" dirty="0"/>
            </a:b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4036734-E1D3-40DF-8991-7D57FBAF8C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Stofskifteegenskaber</a:t>
            </a:r>
            <a:br>
              <a:rPr lang="da-DK" dirty="0"/>
            </a:br>
            <a:r>
              <a:rPr lang="da-DK" dirty="0"/>
              <a:t>    </a:t>
            </a:r>
            <a:r>
              <a:rPr lang="da-DK" sz="2000" i="1" dirty="0" err="1"/>
              <a:t>Katalase</a:t>
            </a:r>
            <a:r>
              <a:rPr lang="da-DK" sz="2000" i="1" dirty="0"/>
              <a:t>-test</a:t>
            </a:r>
            <a:br>
              <a:rPr lang="da-DK" sz="2000" i="1" dirty="0"/>
            </a:br>
            <a:r>
              <a:rPr lang="da-DK" sz="2000" i="1" dirty="0"/>
              <a:t>      Oxidase-test</a:t>
            </a:r>
            <a:br>
              <a:rPr lang="da-DK" sz="2000" i="1" dirty="0"/>
            </a:br>
            <a:r>
              <a:rPr lang="da-DK" sz="2000" i="1" dirty="0"/>
              <a:t>      </a:t>
            </a:r>
            <a:r>
              <a:rPr lang="da-DK" sz="2000" i="1" dirty="0" err="1"/>
              <a:t>Methylrødt</a:t>
            </a:r>
            <a:r>
              <a:rPr lang="da-DK" sz="2000" i="1" dirty="0"/>
              <a:t>-test</a:t>
            </a:r>
            <a:br>
              <a:rPr lang="da-DK" sz="2000" i="1" dirty="0"/>
            </a:br>
            <a:r>
              <a:rPr lang="da-DK" sz="2000" i="1" dirty="0"/>
              <a:t>      Citrat-udnyttelsestest</a:t>
            </a:r>
            <a:br>
              <a:rPr lang="da-DK" b="1" dirty="0"/>
            </a:br>
            <a:r>
              <a:rPr lang="da-DK" b="1" dirty="0"/>
              <a:t>    </a:t>
            </a:r>
            <a:endParaRPr lang="da-DK" dirty="0"/>
          </a:p>
          <a:p>
            <a:r>
              <a:rPr lang="da-DK" dirty="0"/>
              <a:t>Anaerob eller aerob </a:t>
            </a:r>
          </a:p>
          <a:p>
            <a:endParaRPr lang="da-DK" dirty="0"/>
          </a:p>
        </p:txBody>
      </p:sp>
      <p:pic>
        <p:nvPicPr>
          <p:cNvPr id="5" name="Billede 4" descr="Et billede, der indeholder tekst, mad, si, køkkenudstyr&#10;&#10;Automatisk genereret beskrivelse">
            <a:extLst>
              <a:ext uri="{FF2B5EF4-FFF2-40B4-BE49-F238E27FC236}">
                <a16:creationId xmlns:a16="http://schemas.microsoft.com/office/drawing/2014/main" id="{EDBC71E9-A7E4-47A9-B165-4DD41AC194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370" y="1562149"/>
            <a:ext cx="6973089" cy="4930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4284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11BE19-E26B-4BD4-90DC-4DF3138D56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Molekylærbiologiske teknikker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147A83A-BBB3-4F43-84E6-9C77AC791D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PCR </a:t>
            </a:r>
            <a:br>
              <a:rPr lang="da-DK" dirty="0"/>
            </a:br>
            <a:r>
              <a:rPr lang="da-DK" dirty="0"/>
              <a:t>     </a:t>
            </a:r>
            <a:r>
              <a:rPr lang="da-DK" dirty="0">
                <a:hlinkClick r:id="rId2"/>
              </a:rPr>
              <a:t>https://www.youtube.com/watch?v=WfiBa2Exdr4</a:t>
            </a:r>
            <a:br>
              <a:rPr lang="da-DK" dirty="0"/>
            </a:br>
            <a:endParaRPr lang="da-DK" dirty="0"/>
          </a:p>
          <a:p>
            <a:r>
              <a:rPr lang="da-DK" dirty="0"/>
              <a:t>DNA-analyse</a:t>
            </a:r>
          </a:p>
          <a:p>
            <a:pPr marL="0" indent="0">
              <a:buNone/>
            </a:pPr>
            <a:r>
              <a:rPr lang="da-DK" dirty="0"/>
              <a:t>       https://www.youtube.com/watch?v=ONGdehkB8jU</a:t>
            </a:r>
          </a:p>
        </p:txBody>
      </p:sp>
    </p:spTree>
    <p:extLst>
      <p:ext uri="{BB962C8B-B14F-4D97-AF65-F5344CB8AC3E}">
        <p14:creationId xmlns:p14="http://schemas.microsoft.com/office/powerpoint/2010/main" val="20716264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4A5855-782C-47F4-A109-DAED5B5E78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Massespektrometri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4C87094D-FCCD-4AD5-9C9E-BF12FF3964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https://www.youtube.com/watch?v=7BlqGq0bvS4</a:t>
            </a:r>
          </a:p>
        </p:txBody>
      </p:sp>
    </p:spTree>
    <p:extLst>
      <p:ext uri="{BB962C8B-B14F-4D97-AF65-F5344CB8AC3E}">
        <p14:creationId xmlns:p14="http://schemas.microsoft.com/office/powerpoint/2010/main" val="23257953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0BEE36-C685-4706-ABBC-A55A474295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Antibiotikatest</a:t>
            </a: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FB170699-B56C-43E1-8501-66C71F396C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6675" y="1690688"/>
            <a:ext cx="5028174" cy="4628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383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7B496BC9-010C-4F9E-ACB5-B3B47426D4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0985" y="40882"/>
            <a:ext cx="3446584" cy="6730454"/>
          </a:xfrm>
          <a:prstGeom prst="rect">
            <a:avLst/>
          </a:prstGeom>
        </p:spPr>
      </p:pic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DEA1EB6-F5EF-413F-BB2E-33E7AD0D2D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90722" y="2832790"/>
            <a:ext cx="4397595" cy="4351338"/>
          </a:xfrm>
        </p:spPr>
        <p:txBody>
          <a:bodyPr/>
          <a:lstStyle/>
          <a:p>
            <a:r>
              <a:rPr lang="da-DK" dirty="0"/>
              <a:t>13.000 antal kendte bakteriearter </a:t>
            </a:r>
          </a:p>
        </p:txBody>
      </p:sp>
    </p:spTree>
    <p:extLst>
      <p:ext uri="{BB962C8B-B14F-4D97-AF65-F5344CB8AC3E}">
        <p14:creationId xmlns:p14="http://schemas.microsoft.com/office/powerpoint/2010/main" val="2011580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13BD2C-380F-4462-8704-9FFA9114C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Identificering af bakterier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B73077C-9EB1-4444-A253-1D4C8005A4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Mikroskopi</a:t>
            </a:r>
          </a:p>
          <a:p>
            <a:r>
              <a:rPr lang="da-DK" dirty="0"/>
              <a:t>Gramfarvning</a:t>
            </a:r>
          </a:p>
          <a:p>
            <a:r>
              <a:rPr lang="da-DK" dirty="0"/>
              <a:t>Dyrkning</a:t>
            </a:r>
          </a:p>
          <a:p>
            <a:r>
              <a:rPr lang="da-DK" dirty="0"/>
              <a:t>Biokemiske tests</a:t>
            </a:r>
          </a:p>
          <a:p>
            <a:r>
              <a:rPr lang="da-DK" dirty="0"/>
              <a:t>Molekylærbiologiske teknikker </a:t>
            </a:r>
          </a:p>
          <a:p>
            <a:r>
              <a:rPr lang="da-DK" dirty="0" err="1"/>
              <a:t>Massespektrometri</a:t>
            </a:r>
            <a:r>
              <a:rPr lang="da-DK" dirty="0"/>
              <a:t> </a:t>
            </a:r>
          </a:p>
          <a:p>
            <a:r>
              <a:rPr lang="da-DK" dirty="0"/>
              <a:t>Antibiotikatest  </a:t>
            </a:r>
          </a:p>
        </p:txBody>
      </p:sp>
    </p:spTree>
    <p:extLst>
      <p:ext uri="{BB962C8B-B14F-4D97-AF65-F5344CB8AC3E}">
        <p14:creationId xmlns:p14="http://schemas.microsoft.com/office/powerpoint/2010/main" val="1525340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65B332-71BE-4261-8D11-FDCB57A3E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Mikroskopi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44BBBFDC-B0F6-44B0-AED8-45E71A7F03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https://www.youtube.com/watch?v=5eL4CrjXKHM</a:t>
            </a:r>
          </a:p>
        </p:txBody>
      </p:sp>
    </p:spTree>
    <p:extLst>
      <p:ext uri="{BB962C8B-B14F-4D97-AF65-F5344CB8AC3E}">
        <p14:creationId xmlns:p14="http://schemas.microsoft.com/office/powerpoint/2010/main" val="38171337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65B332-71BE-4261-8D11-FDCB57A3E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Mikroskopi</a:t>
            </a:r>
          </a:p>
        </p:txBody>
      </p:sp>
      <p:pic>
        <p:nvPicPr>
          <p:cNvPr id="4" name="Pladsholder til indhold 4" descr="Et billede, der indeholder tekst, diagram, skærmbillede, mønster&#10;&#10;Automatisk genereret beskrivelse">
            <a:extLst>
              <a:ext uri="{FF2B5EF4-FFF2-40B4-BE49-F238E27FC236}">
                <a16:creationId xmlns:a16="http://schemas.microsoft.com/office/drawing/2014/main" id="{9FCEA70D-B109-4FC1-A40E-4B4DE3AA2D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766" y="0"/>
            <a:ext cx="7568419" cy="6991329"/>
          </a:xfrm>
        </p:spPr>
      </p:pic>
    </p:spTree>
    <p:extLst>
      <p:ext uri="{BB962C8B-B14F-4D97-AF65-F5344CB8AC3E}">
        <p14:creationId xmlns:p14="http://schemas.microsoft.com/office/powerpoint/2010/main" val="17690236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5BB6BC-73E0-4F24-A7E4-4630DD380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Gramfarvning</a:t>
            </a:r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45725CDF-71E6-4908-A860-AF5288EF13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795462"/>
            <a:ext cx="10828606" cy="4207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7813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5BB6BC-73E0-4F24-A7E4-4630DD380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Gramfarvning</a:t>
            </a:r>
          </a:p>
        </p:txBody>
      </p:sp>
      <p:pic>
        <p:nvPicPr>
          <p:cNvPr id="6" name="Billede 5" descr="Et billede, der indeholder skærmbillede, tekst, Farverigt, linje/række&#10;&#10;Automatisk genereret beskrivelse">
            <a:extLst>
              <a:ext uri="{FF2B5EF4-FFF2-40B4-BE49-F238E27FC236}">
                <a16:creationId xmlns:a16="http://schemas.microsoft.com/office/drawing/2014/main" id="{3CBFC980-ABCC-4509-8E5F-391802528E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1747" y="980661"/>
            <a:ext cx="4730253" cy="5877339"/>
          </a:xfrm>
          <a:prstGeom prst="rect">
            <a:avLst/>
          </a:prstGeom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A2E56444-F0E3-4D53-9387-212E0C27AB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756" y="1448007"/>
            <a:ext cx="6734175" cy="3590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5572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5BB6BC-73E0-4F24-A7E4-4630DD380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Gramfarvning</a:t>
            </a:r>
          </a:p>
        </p:txBody>
      </p:sp>
      <p:sp>
        <p:nvSpPr>
          <p:cNvPr id="4" name="Pladsholder til indhold 2">
            <a:extLst>
              <a:ext uri="{FF2B5EF4-FFF2-40B4-BE49-F238E27FC236}">
                <a16:creationId xmlns:a16="http://schemas.microsoft.com/office/drawing/2014/main" id="{68DBE2D1-7B99-4423-9830-CEE67D76C6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da-DK" dirty="0"/>
              <a:t>https://www.youtube.com/watch?v=AZS2wb7pMo4</a:t>
            </a:r>
          </a:p>
        </p:txBody>
      </p:sp>
    </p:spTree>
    <p:extLst>
      <p:ext uri="{BB962C8B-B14F-4D97-AF65-F5344CB8AC3E}">
        <p14:creationId xmlns:p14="http://schemas.microsoft.com/office/powerpoint/2010/main" val="305767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5E6B78-86C9-4D37-8DBB-9D114F3D3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Dyrkning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90057FE-C323-4A47-B74E-FD2AF95B70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Koloni morfologi </a:t>
            </a:r>
          </a:p>
          <a:p>
            <a:r>
              <a:rPr lang="da-DK" dirty="0"/>
              <a:t>Væksthastighed</a:t>
            </a:r>
          </a:p>
          <a:p>
            <a:r>
              <a:rPr lang="da-DK" dirty="0" err="1"/>
              <a:t>Motilitet</a:t>
            </a:r>
            <a:endParaRPr lang="da-DK" dirty="0"/>
          </a:p>
          <a:p>
            <a:r>
              <a:rPr lang="da-DK" dirty="0"/>
              <a:t>Næringsmedie </a:t>
            </a:r>
          </a:p>
          <a:p>
            <a:endParaRPr lang="da-DK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280001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678</TotalTime>
  <Words>123</Words>
  <Application>Microsoft Office PowerPoint</Application>
  <PresentationFormat>Widescreen</PresentationFormat>
  <Paragraphs>31</Paragraphs>
  <Slides>13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Office-tema</vt:lpstr>
      <vt:lpstr>PowerPoint-præsentation</vt:lpstr>
      <vt:lpstr>PowerPoint-præsentation</vt:lpstr>
      <vt:lpstr>Identificering af bakterier</vt:lpstr>
      <vt:lpstr>Mikroskopi</vt:lpstr>
      <vt:lpstr>Mikroskopi</vt:lpstr>
      <vt:lpstr>Gramfarvning</vt:lpstr>
      <vt:lpstr>Gramfarvning</vt:lpstr>
      <vt:lpstr>Gramfarvning</vt:lpstr>
      <vt:lpstr>Dyrkning</vt:lpstr>
      <vt:lpstr>Biokemiske tests </vt:lpstr>
      <vt:lpstr>Molekylærbiologiske teknikker</vt:lpstr>
      <vt:lpstr>Massespektrometri</vt:lpstr>
      <vt:lpstr>Antibiotikatest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Daryoush</dc:creator>
  <cp:lastModifiedBy>Daryoush</cp:lastModifiedBy>
  <cp:revision>22</cp:revision>
  <dcterms:created xsi:type="dcterms:W3CDTF">2023-08-20T15:24:55Z</dcterms:created>
  <dcterms:modified xsi:type="dcterms:W3CDTF">2025-08-31T09:10:04Z</dcterms:modified>
</cp:coreProperties>
</file>