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59" r:id="rId5"/>
    <p:sldId id="264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nille Norsk Poulsgaard" userId="7d7306ef-48b9-415e-a483-2bfbf3f36109" providerId="ADAL" clId="{1A5AFA6F-406B-4F1E-8D4B-9301F9C71098}"/>
    <pc:docChg chg="delSld">
      <pc:chgData name="Pernille Norsk Poulsgaard" userId="7d7306ef-48b9-415e-a483-2bfbf3f36109" providerId="ADAL" clId="{1A5AFA6F-406B-4F1E-8D4B-9301F9C71098}" dt="2025-08-28T08:53:32.795" v="0" actId="47"/>
      <pc:docMkLst>
        <pc:docMk/>
      </pc:docMkLst>
      <pc:sldChg chg="del">
        <pc:chgData name="Pernille Norsk Poulsgaard" userId="7d7306ef-48b9-415e-a483-2bfbf3f36109" providerId="ADAL" clId="{1A5AFA6F-406B-4F1E-8D4B-9301F9C71098}" dt="2025-08-28T08:53:32.795" v="0" actId="47"/>
        <pc:sldMkLst>
          <pc:docMk/>
          <pc:sldMk cId="1464796736" sldId="25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5B64F6-9CF7-4858-83D6-A27D9CE0BF4D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C300B95-E269-46CF-B154-AF5601CC192A}">
      <dgm:prSet/>
      <dgm:spPr/>
      <dgm:t>
        <a:bodyPr/>
        <a:lstStyle/>
        <a:p>
          <a:r>
            <a:rPr lang="da-DK" dirty="0"/>
            <a:t>Martin Vahl har inddelt jorden i klimazoner og plantebælter (1904)</a:t>
          </a:r>
          <a:endParaRPr lang="en-US" dirty="0"/>
        </a:p>
      </dgm:t>
    </dgm:pt>
    <dgm:pt modelId="{8FBDC1BC-6BA6-41F7-ACE3-37327344FE3B}" type="parTrans" cxnId="{419A00DF-1FF5-44FE-962C-D8F6F6E4663A}">
      <dgm:prSet/>
      <dgm:spPr/>
      <dgm:t>
        <a:bodyPr/>
        <a:lstStyle/>
        <a:p>
          <a:endParaRPr lang="en-US"/>
        </a:p>
      </dgm:t>
    </dgm:pt>
    <dgm:pt modelId="{971CC572-EB9D-4E5B-9967-883B1AF80CFD}" type="sibTrans" cxnId="{419A00DF-1FF5-44FE-962C-D8F6F6E4663A}">
      <dgm:prSet/>
      <dgm:spPr/>
      <dgm:t>
        <a:bodyPr/>
        <a:lstStyle/>
        <a:p>
          <a:endParaRPr lang="en-US"/>
        </a:p>
      </dgm:t>
    </dgm:pt>
    <dgm:pt modelId="{EAE6AE40-98EA-465F-B20D-3BE72BDA4059}">
      <dgm:prSet/>
      <dgm:spPr/>
      <dgm:t>
        <a:bodyPr/>
        <a:lstStyle/>
        <a:p>
          <a:r>
            <a:rPr lang="da-DK"/>
            <a:t>Naturlige vækstbetingelser:</a:t>
          </a:r>
          <a:endParaRPr lang="en-US"/>
        </a:p>
      </dgm:t>
    </dgm:pt>
    <dgm:pt modelId="{C2A48443-8C02-4739-882E-860E16F84DB9}" type="parTrans" cxnId="{BB671DEA-C496-41B6-BF45-0D65EEFDE362}">
      <dgm:prSet/>
      <dgm:spPr/>
      <dgm:t>
        <a:bodyPr/>
        <a:lstStyle/>
        <a:p>
          <a:endParaRPr lang="en-US"/>
        </a:p>
      </dgm:t>
    </dgm:pt>
    <dgm:pt modelId="{563BC90F-50EB-4639-A259-CBEC7DE6D9C1}" type="sibTrans" cxnId="{BB671DEA-C496-41B6-BF45-0D65EEFDE362}">
      <dgm:prSet/>
      <dgm:spPr/>
      <dgm:t>
        <a:bodyPr/>
        <a:lstStyle/>
        <a:p>
          <a:endParaRPr lang="en-US"/>
        </a:p>
      </dgm:t>
    </dgm:pt>
    <dgm:pt modelId="{2F562CF7-43F6-4C6A-BF05-24C2534A8BCD}">
      <dgm:prSet/>
      <dgm:spPr/>
      <dgm:t>
        <a:bodyPr/>
        <a:lstStyle/>
        <a:p>
          <a:r>
            <a:rPr lang="da-DK"/>
            <a:t>temperatur, nedbør, fordampning og indstråling er med til at inddele i klimazoner =&gt; skaber forståelse for forskellene i livsbetingelser </a:t>
          </a:r>
          <a:endParaRPr lang="en-US"/>
        </a:p>
      </dgm:t>
    </dgm:pt>
    <dgm:pt modelId="{E42A825E-16AC-47CC-AB4B-5422DBE2397E}" type="parTrans" cxnId="{04C1D775-CA3B-4F51-B268-AE0AD835E787}">
      <dgm:prSet/>
      <dgm:spPr/>
      <dgm:t>
        <a:bodyPr/>
        <a:lstStyle/>
        <a:p>
          <a:endParaRPr lang="en-US"/>
        </a:p>
      </dgm:t>
    </dgm:pt>
    <dgm:pt modelId="{2558DBF6-A098-43C5-981D-33C9C3B70D7F}" type="sibTrans" cxnId="{04C1D775-CA3B-4F51-B268-AE0AD835E787}">
      <dgm:prSet/>
      <dgm:spPr/>
      <dgm:t>
        <a:bodyPr/>
        <a:lstStyle/>
        <a:p>
          <a:endParaRPr lang="en-US"/>
        </a:p>
      </dgm:t>
    </dgm:pt>
    <dgm:pt modelId="{511F020F-A771-41C0-B6BF-B3F4C5A0A65C}" type="pres">
      <dgm:prSet presAssocID="{6E5B64F6-9CF7-4858-83D6-A27D9CE0BF4D}" presName="outerComposite" presStyleCnt="0">
        <dgm:presLayoutVars>
          <dgm:chMax val="5"/>
          <dgm:dir/>
          <dgm:resizeHandles val="exact"/>
        </dgm:presLayoutVars>
      </dgm:prSet>
      <dgm:spPr/>
    </dgm:pt>
    <dgm:pt modelId="{6853DC81-1624-48B4-A962-5758C546FA11}" type="pres">
      <dgm:prSet presAssocID="{6E5B64F6-9CF7-4858-83D6-A27D9CE0BF4D}" presName="dummyMaxCanvas" presStyleCnt="0">
        <dgm:presLayoutVars/>
      </dgm:prSet>
      <dgm:spPr/>
    </dgm:pt>
    <dgm:pt modelId="{C68419FA-717D-400B-892F-41243DBD43A0}" type="pres">
      <dgm:prSet presAssocID="{6E5B64F6-9CF7-4858-83D6-A27D9CE0BF4D}" presName="TwoNodes_1" presStyleLbl="node1" presStyleIdx="0" presStyleCnt="2">
        <dgm:presLayoutVars>
          <dgm:bulletEnabled val="1"/>
        </dgm:presLayoutVars>
      </dgm:prSet>
      <dgm:spPr/>
    </dgm:pt>
    <dgm:pt modelId="{0E0FBAE7-21DF-4282-BD04-56EB4CFD8271}" type="pres">
      <dgm:prSet presAssocID="{6E5B64F6-9CF7-4858-83D6-A27D9CE0BF4D}" presName="TwoNodes_2" presStyleLbl="node1" presStyleIdx="1" presStyleCnt="2">
        <dgm:presLayoutVars>
          <dgm:bulletEnabled val="1"/>
        </dgm:presLayoutVars>
      </dgm:prSet>
      <dgm:spPr/>
    </dgm:pt>
    <dgm:pt modelId="{7D55908F-60E3-4E93-83CA-308CED4C348D}" type="pres">
      <dgm:prSet presAssocID="{6E5B64F6-9CF7-4858-83D6-A27D9CE0BF4D}" presName="TwoConn_1-2" presStyleLbl="fgAccFollowNode1" presStyleIdx="0" presStyleCnt="1">
        <dgm:presLayoutVars>
          <dgm:bulletEnabled val="1"/>
        </dgm:presLayoutVars>
      </dgm:prSet>
      <dgm:spPr/>
    </dgm:pt>
    <dgm:pt modelId="{FDF84F75-D6E7-48AD-B541-1811057FB1E7}" type="pres">
      <dgm:prSet presAssocID="{6E5B64F6-9CF7-4858-83D6-A27D9CE0BF4D}" presName="TwoNodes_1_text" presStyleLbl="node1" presStyleIdx="1" presStyleCnt="2">
        <dgm:presLayoutVars>
          <dgm:bulletEnabled val="1"/>
        </dgm:presLayoutVars>
      </dgm:prSet>
      <dgm:spPr/>
    </dgm:pt>
    <dgm:pt modelId="{5234BDBC-4FBB-428F-A980-7AC6CFF12CEB}" type="pres">
      <dgm:prSet presAssocID="{6E5B64F6-9CF7-4858-83D6-A27D9CE0BF4D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210ACB05-102E-4467-BFAB-EC2443BAA39F}" type="presOf" srcId="{6E5B64F6-9CF7-4858-83D6-A27D9CE0BF4D}" destId="{511F020F-A771-41C0-B6BF-B3F4C5A0A65C}" srcOrd="0" destOrd="0" presId="urn:microsoft.com/office/officeart/2005/8/layout/vProcess5"/>
    <dgm:cxn modelId="{63568108-59D7-4DDD-8533-BA3B0D793817}" type="presOf" srcId="{2F562CF7-43F6-4C6A-BF05-24C2534A8BCD}" destId="{0E0FBAE7-21DF-4282-BD04-56EB4CFD8271}" srcOrd="0" destOrd="1" presId="urn:microsoft.com/office/officeart/2005/8/layout/vProcess5"/>
    <dgm:cxn modelId="{A1DDD074-1A8E-4988-9D82-0461B8A319BE}" type="presOf" srcId="{EAE6AE40-98EA-465F-B20D-3BE72BDA4059}" destId="{0E0FBAE7-21DF-4282-BD04-56EB4CFD8271}" srcOrd="0" destOrd="0" presId="urn:microsoft.com/office/officeart/2005/8/layout/vProcess5"/>
    <dgm:cxn modelId="{04C1D775-CA3B-4F51-B268-AE0AD835E787}" srcId="{EAE6AE40-98EA-465F-B20D-3BE72BDA4059}" destId="{2F562CF7-43F6-4C6A-BF05-24C2534A8BCD}" srcOrd="0" destOrd="0" parTransId="{E42A825E-16AC-47CC-AB4B-5422DBE2397E}" sibTransId="{2558DBF6-A098-43C5-981D-33C9C3B70D7F}"/>
    <dgm:cxn modelId="{6998DF8B-472C-466B-9C3A-40C2022C75D4}" type="presOf" srcId="{EAE6AE40-98EA-465F-B20D-3BE72BDA4059}" destId="{5234BDBC-4FBB-428F-A980-7AC6CFF12CEB}" srcOrd="1" destOrd="0" presId="urn:microsoft.com/office/officeart/2005/8/layout/vProcess5"/>
    <dgm:cxn modelId="{C776948E-A162-4C60-9824-8E3418B1B7B5}" type="presOf" srcId="{2F562CF7-43F6-4C6A-BF05-24C2534A8BCD}" destId="{5234BDBC-4FBB-428F-A980-7AC6CFF12CEB}" srcOrd="1" destOrd="1" presId="urn:microsoft.com/office/officeart/2005/8/layout/vProcess5"/>
    <dgm:cxn modelId="{0AA43C95-0429-402F-95C8-D756EFD5C3FC}" type="presOf" srcId="{1C300B95-E269-46CF-B154-AF5601CC192A}" destId="{C68419FA-717D-400B-892F-41243DBD43A0}" srcOrd="0" destOrd="0" presId="urn:microsoft.com/office/officeart/2005/8/layout/vProcess5"/>
    <dgm:cxn modelId="{D479CD95-F5D6-4B20-B722-9AF65573FE4E}" type="presOf" srcId="{1C300B95-E269-46CF-B154-AF5601CC192A}" destId="{FDF84F75-D6E7-48AD-B541-1811057FB1E7}" srcOrd="1" destOrd="0" presId="urn:microsoft.com/office/officeart/2005/8/layout/vProcess5"/>
    <dgm:cxn modelId="{419A00DF-1FF5-44FE-962C-D8F6F6E4663A}" srcId="{6E5B64F6-9CF7-4858-83D6-A27D9CE0BF4D}" destId="{1C300B95-E269-46CF-B154-AF5601CC192A}" srcOrd="0" destOrd="0" parTransId="{8FBDC1BC-6BA6-41F7-ACE3-37327344FE3B}" sibTransId="{971CC572-EB9D-4E5B-9967-883B1AF80CFD}"/>
    <dgm:cxn modelId="{BB671DEA-C496-41B6-BF45-0D65EEFDE362}" srcId="{6E5B64F6-9CF7-4858-83D6-A27D9CE0BF4D}" destId="{EAE6AE40-98EA-465F-B20D-3BE72BDA4059}" srcOrd="1" destOrd="0" parTransId="{C2A48443-8C02-4739-882E-860E16F84DB9}" sibTransId="{563BC90F-50EB-4639-A259-CBEC7DE6D9C1}"/>
    <dgm:cxn modelId="{A78E91FE-F4BB-48DA-BE6D-CE1DEA5A049C}" type="presOf" srcId="{971CC572-EB9D-4E5B-9967-883B1AF80CFD}" destId="{7D55908F-60E3-4E93-83CA-308CED4C348D}" srcOrd="0" destOrd="0" presId="urn:microsoft.com/office/officeart/2005/8/layout/vProcess5"/>
    <dgm:cxn modelId="{052AF3F7-6CBB-43CB-9363-A3F68B2E1006}" type="presParOf" srcId="{511F020F-A771-41C0-B6BF-B3F4C5A0A65C}" destId="{6853DC81-1624-48B4-A962-5758C546FA11}" srcOrd="0" destOrd="0" presId="urn:microsoft.com/office/officeart/2005/8/layout/vProcess5"/>
    <dgm:cxn modelId="{DDEA6BA1-4FDA-48F4-B277-1242EC29116A}" type="presParOf" srcId="{511F020F-A771-41C0-B6BF-B3F4C5A0A65C}" destId="{C68419FA-717D-400B-892F-41243DBD43A0}" srcOrd="1" destOrd="0" presId="urn:microsoft.com/office/officeart/2005/8/layout/vProcess5"/>
    <dgm:cxn modelId="{D1D8DA99-0BB3-418C-A708-35B36AD8A0FB}" type="presParOf" srcId="{511F020F-A771-41C0-B6BF-B3F4C5A0A65C}" destId="{0E0FBAE7-21DF-4282-BD04-56EB4CFD8271}" srcOrd="2" destOrd="0" presId="urn:microsoft.com/office/officeart/2005/8/layout/vProcess5"/>
    <dgm:cxn modelId="{2D62F7DF-097F-4C36-BFBF-C071D8142259}" type="presParOf" srcId="{511F020F-A771-41C0-B6BF-B3F4C5A0A65C}" destId="{7D55908F-60E3-4E93-83CA-308CED4C348D}" srcOrd="3" destOrd="0" presId="urn:microsoft.com/office/officeart/2005/8/layout/vProcess5"/>
    <dgm:cxn modelId="{F3F640F3-EC01-45A8-84A3-D9A95489DCDD}" type="presParOf" srcId="{511F020F-A771-41C0-B6BF-B3F4C5A0A65C}" destId="{FDF84F75-D6E7-48AD-B541-1811057FB1E7}" srcOrd="4" destOrd="0" presId="urn:microsoft.com/office/officeart/2005/8/layout/vProcess5"/>
    <dgm:cxn modelId="{5E23FCC7-32C5-4E20-811B-8012BE9C78B1}" type="presParOf" srcId="{511F020F-A771-41C0-B6BF-B3F4C5A0A65C}" destId="{5234BDBC-4FBB-428F-A980-7AC6CFF12CEB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419FA-717D-400B-892F-41243DBD43A0}">
      <dsp:nvSpPr>
        <dsp:cNvPr id="0" name=""/>
        <dsp:cNvSpPr/>
      </dsp:nvSpPr>
      <dsp:spPr>
        <a:xfrm>
          <a:off x="0" y="0"/>
          <a:ext cx="5006233" cy="23936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Martin Vahl har inddelt jorden i klimazoner og plantebælter (1904)</a:t>
          </a:r>
          <a:endParaRPr lang="en-US" sz="2000" kern="1200" dirty="0"/>
        </a:p>
      </dsp:txBody>
      <dsp:txXfrm>
        <a:off x="70108" y="70108"/>
        <a:ext cx="2532200" cy="2253442"/>
      </dsp:txXfrm>
    </dsp:sp>
    <dsp:sp modelId="{0E0FBAE7-21DF-4282-BD04-56EB4CFD8271}">
      <dsp:nvSpPr>
        <dsp:cNvPr id="0" name=""/>
        <dsp:cNvSpPr/>
      </dsp:nvSpPr>
      <dsp:spPr>
        <a:xfrm>
          <a:off x="883452" y="2925582"/>
          <a:ext cx="5006233" cy="2393658"/>
        </a:xfrm>
        <a:prstGeom prst="roundRect">
          <a:avLst>
            <a:gd name="adj" fmla="val 10000"/>
          </a:avLst>
        </a:prstGeom>
        <a:solidFill>
          <a:schemeClr val="accent5">
            <a:hueOff val="8735693"/>
            <a:satOff val="-45639"/>
            <a:lumOff val="107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/>
            <a:t>Naturlige vækstbetingelser:</a:t>
          </a:r>
          <a:endParaRPr lang="en-US" sz="20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600" kern="1200"/>
            <a:t>temperatur, nedbør, fordampning og indstråling er med til at inddele i klimazoner =&gt; skaber forståelse for forskellene i livsbetingelser </a:t>
          </a:r>
          <a:endParaRPr lang="en-US" sz="1600" kern="1200"/>
        </a:p>
      </dsp:txBody>
      <dsp:txXfrm>
        <a:off x="953560" y="2995690"/>
        <a:ext cx="2426686" cy="2253442"/>
      </dsp:txXfrm>
    </dsp:sp>
    <dsp:sp modelId="{7D55908F-60E3-4E93-83CA-308CED4C348D}">
      <dsp:nvSpPr>
        <dsp:cNvPr id="0" name=""/>
        <dsp:cNvSpPr/>
      </dsp:nvSpPr>
      <dsp:spPr>
        <a:xfrm>
          <a:off x="3450355" y="1881681"/>
          <a:ext cx="1555877" cy="1555877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800427" y="1881681"/>
        <a:ext cx="855733" cy="1170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910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17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5099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296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439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41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281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586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182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6832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139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B88CCFA-37C1-4741-A57D-A40A6800B253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F6E8F-DA82-471A-844A-302C69567804}" type="slidenum">
              <a:rPr lang="da-DK" smtClean="0"/>
              <a:t>‹nr.›</a:t>
            </a:fld>
            <a:endParaRPr lang="da-DK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14871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10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3" name="Picture 12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4" name="Rectangle 14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BF14D71-6995-4F14-BDE7-6012906BB8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23485"/>
          <a:stretch/>
        </p:blipFill>
        <p:spPr>
          <a:xfrm>
            <a:off x="1005401" y="-1"/>
            <a:ext cx="10380133" cy="403067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3BED4F-E4BB-4F9B-A56C-9967739EF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4254" y="5166421"/>
            <a:ext cx="8445357" cy="883524"/>
          </a:xfrm>
        </p:spPr>
        <p:txBody>
          <a:bodyPr>
            <a:normAutofit/>
          </a:bodyPr>
          <a:lstStyle/>
          <a:p>
            <a:r>
              <a:rPr lang="da-DK" sz="4800" dirty="0"/>
              <a:t>Klimazoner og plantebælter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F961B2F-58E7-4BFB-9459-5E50CF906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536" y="4752007"/>
            <a:ext cx="8286075" cy="414413"/>
          </a:xfrm>
        </p:spPr>
        <p:txBody>
          <a:bodyPr>
            <a:normAutofit/>
          </a:bodyPr>
          <a:lstStyle/>
          <a:p>
            <a:r>
              <a:rPr lang="da-DK" dirty="0"/>
              <a:t>2g3g ng		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B63EED-3240-4783-BD95-022363665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da-DK">
                <a:solidFill>
                  <a:schemeClr val="bg1"/>
                </a:solidFill>
              </a:rPr>
              <a:t>Klimazoner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748863A0-C051-43AF-86F2-C8E2A723A6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659718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3757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273C30-BACF-4533-8404-0C68CEB0D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401" y="235673"/>
            <a:ext cx="4213197" cy="999240"/>
          </a:xfrm>
        </p:spPr>
        <p:txBody>
          <a:bodyPr>
            <a:normAutofit/>
          </a:bodyPr>
          <a:lstStyle/>
          <a:p>
            <a:pPr algn="l"/>
            <a:r>
              <a:rPr lang="da-DK" sz="5400" dirty="0"/>
              <a:t>Martin Vahl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B478171F-BFFF-41A4-894A-7DCBBD05B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869" y="1454583"/>
            <a:ext cx="9624205" cy="4370992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753F964-D2FE-4166-B1A6-A42B64F89A45}"/>
              </a:ext>
            </a:extLst>
          </p:cNvPr>
          <p:cNvSpPr txBox="1"/>
          <p:nvPr/>
        </p:nvSpPr>
        <p:spPr>
          <a:xfrm>
            <a:off x="8202598" y="6045246"/>
            <a:ext cx="3048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dirty="0"/>
              <a:t>Figur: https://naturgeografigrundbogenc.systime.dk/index.php?id=541</a:t>
            </a:r>
          </a:p>
        </p:txBody>
      </p:sp>
    </p:spTree>
    <p:extLst>
      <p:ext uri="{BB962C8B-B14F-4D97-AF65-F5344CB8AC3E}">
        <p14:creationId xmlns:p14="http://schemas.microsoft.com/office/powerpoint/2010/main" val="4175035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7DD2221-F668-42E3-9AF2-BCF974D65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8452884" cy="344345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FF1633-9610-4AFF-AE22-2518026AC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09" y="4531221"/>
            <a:ext cx="6004291" cy="1687726"/>
          </a:xfrm>
        </p:spPr>
        <p:txBody>
          <a:bodyPr>
            <a:normAutofit/>
          </a:bodyPr>
          <a:lstStyle/>
          <a:p>
            <a:pPr algn="ctr"/>
            <a:r>
              <a:rPr lang="da-DK" sz="4000" dirty="0"/>
              <a:t>Klimazoner og deres plantebælter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4D34DAF-CCC8-45C5-B1F1-3079F2AB8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949" y="3269258"/>
            <a:ext cx="6461051" cy="358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81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EDFD2F-1480-498D-9A62-BA55B14A3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D381FB-9400-4C85-9074-8D2C4A88D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8C39C2-D375-4197-8882-9EBD58C85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306EEC9-6E83-4555-A9D3-7910ED27B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6F7B80-3B04-4C72-BA77-E34EF7FAC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1AC6C6-FE68-4B13-BFCF-D0E8B3D81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7BF825-821A-4040-8FEB-98859DAC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5" y="808056"/>
            <a:ext cx="2668106" cy="1077229"/>
          </a:xfrm>
        </p:spPr>
        <p:txBody>
          <a:bodyPr>
            <a:normAutofit/>
          </a:bodyPr>
          <a:lstStyle/>
          <a:p>
            <a:pPr algn="l"/>
            <a:r>
              <a:rPr lang="da-DK" sz="2800" dirty="0"/>
              <a:t>Krav til klimazonerne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BC90AE-293A-4B6E-97B1-0EFA49617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444" y="2052116"/>
            <a:ext cx="2664217" cy="3997828"/>
          </a:xfrm>
        </p:spPr>
        <p:txBody>
          <a:bodyPr>
            <a:normAutofit/>
          </a:bodyPr>
          <a:lstStyle/>
          <a:p>
            <a:r>
              <a:rPr lang="da-DK" sz="1600" dirty="0"/>
              <a:t>Der bliver  nogle krav til temperaturer, som afgør klimazoner. </a:t>
            </a:r>
          </a:p>
          <a:p>
            <a:r>
              <a:rPr lang="da-DK" sz="1600" dirty="0"/>
              <a:t>Nedbøren bliver krav til inddelingen i plantebælter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C0214-1438-4F5F-8BB7-847D7B2B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151" y="0"/>
            <a:ext cx="595084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9881DDD-B9A3-4FB0-90E1-559CD2ED5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321" y="325458"/>
            <a:ext cx="5287438" cy="6206544"/>
          </a:xfrm>
          <a:prstGeom prst="rect">
            <a:avLst/>
          </a:prstGeom>
          <a:ln w="12700"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1CFFB3C-DBCC-498B-B635-CD1FA730D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044" y="240175"/>
            <a:ext cx="5461080" cy="637183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B289EA-43E0-4FC3-A38C-8168D8F1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60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C47D8BD2-02C5-48DB-AFF1-4D4DF8A2115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601739" cy="5738648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BDC81879-55FC-4209-BF0B-DC0B0627BA7C}"/>
              </a:ext>
            </a:extLst>
          </p:cNvPr>
          <p:cNvSpPr txBox="1"/>
          <p:nvPr/>
        </p:nvSpPr>
        <p:spPr>
          <a:xfrm>
            <a:off x="1040524" y="5738648"/>
            <a:ext cx="5612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Hydrotermfigurer bliver essentielle: Klimazonerne inddeles efter temperatur og plantebælter efter nedbørsforholdende. </a:t>
            </a:r>
          </a:p>
        </p:txBody>
      </p:sp>
    </p:spTree>
    <p:extLst>
      <p:ext uri="{BB962C8B-B14F-4D97-AF65-F5344CB8AC3E}">
        <p14:creationId xmlns:p14="http://schemas.microsoft.com/office/powerpoint/2010/main" val="794168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B1A804-A338-4787-9264-8E42466C2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436" y="942680"/>
            <a:ext cx="5759777" cy="2121032"/>
          </a:xfrm>
        </p:spPr>
        <p:txBody>
          <a:bodyPr>
            <a:noAutofit/>
          </a:bodyPr>
          <a:lstStyle/>
          <a:p>
            <a:pPr algn="l"/>
            <a:r>
              <a:rPr lang="da-DK" sz="2000" dirty="0">
                <a:latin typeface="+mn-lt"/>
              </a:rPr>
              <a:t>I dag skal I lave jeres </a:t>
            </a:r>
            <a:r>
              <a:rPr lang="da-DK" sz="2000">
                <a:latin typeface="+mn-lt"/>
              </a:rPr>
              <a:t>egen hydrotermfigur</a:t>
            </a:r>
            <a:br>
              <a:rPr lang="da-DK" sz="2000">
                <a:latin typeface="+mn-lt"/>
              </a:rPr>
            </a:br>
            <a:endParaRPr lang="da-DK" sz="2000" b="1" u="sng" dirty="0">
              <a:latin typeface="+mn-lt"/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D8E10C7-645B-48F3-9F0F-C9D825C1A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87" y="518295"/>
            <a:ext cx="4437049" cy="5821410"/>
          </a:xfrm>
        </p:spPr>
      </p:pic>
    </p:spTree>
    <p:extLst>
      <p:ext uri="{BB962C8B-B14F-4D97-AF65-F5344CB8AC3E}">
        <p14:creationId xmlns:p14="http://schemas.microsoft.com/office/powerpoint/2010/main" val="1624806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96</TotalTime>
  <Words>110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MS Shell Dlg 2</vt:lpstr>
      <vt:lpstr>Wingdings</vt:lpstr>
      <vt:lpstr>Wingdings 3</vt:lpstr>
      <vt:lpstr>Madison</vt:lpstr>
      <vt:lpstr>Klimazoner og plantebælter</vt:lpstr>
      <vt:lpstr>Klimazoner</vt:lpstr>
      <vt:lpstr>Martin Vahl</vt:lpstr>
      <vt:lpstr>Klimazoner og deres plantebælter</vt:lpstr>
      <vt:lpstr>Krav til klimazonerne</vt:lpstr>
      <vt:lpstr>PowerPoint-præsentation</vt:lpstr>
      <vt:lpstr>I dag skal I lave jeres egen hydrotermfigur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Klimazoner og plantebælter</dc:title>
  <dc:creator>Pernille Norsk Axelsen (PA | ASG)</dc:creator>
  <cp:lastModifiedBy>Pernille Norsk Poulsgaard</cp:lastModifiedBy>
  <cp:revision>22</cp:revision>
  <dcterms:created xsi:type="dcterms:W3CDTF">2020-12-15T10:07:20Z</dcterms:created>
  <dcterms:modified xsi:type="dcterms:W3CDTF">2025-08-28T08:53:41Z</dcterms:modified>
</cp:coreProperties>
</file>