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0" r:id="rId3"/>
    <p:sldId id="257" r:id="rId4"/>
    <p:sldId id="259" r:id="rId5"/>
    <p:sldId id="25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7CDDCC-78CC-4249-B443-CB070F25F2BC}" v="3" dt="2025-09-02T08:14:21.8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nille Norsk Poulsgaard" userId="7d7306ef-48b9-415e-a483-2bfbf3f36109" providerId="ADAL" clId="{1A5AFA6F-406B-4F1E-8D4B-9301F9C71098}"/>
    <pc:docChg chg="custSel modSld">
      <pc:chgData name="Pernille Norsk Poulsgaard" userId="7d7306ef-48b9-415e-a483-2bfbf3f36109" providerId="ADAL" clId="{1A5AFA6F-406B-4F1E-8D4B-9301F9C71098}" dt="2025-09-02T08:15:36.092" v="24" actId="20577"/>
      <pc:docMkLst>
        <pc:docMk/>
      </pc:docMkLst>
      <pc:sldChg chg="addSp delSp modSp mod setBg">
        <pc:chgData name="Pernille Norsk Poulsgaard" userId="7d7306ef-48b9-415e-a483-2bfbf3f36109" providerId="ADAL" clId="{1A5AFA6F-406B-4F1E-8D4B-9301F9C71098}" dt="2025-09-02T08:15:36.092" v="24" actId="20577"/>
        <pc:sldMkLst>
          <pc:docMk/>
          <pc:sldMk cId="2407625387" sldId="259"/>
        </pc:sldMkLst>
        <pc:spChg chg="mod">
          <ac:chgData name="Pernille Norsk Poulsgaard" userId="7d7306ef-48b9-415e-a483-2bfbf3f36109" providerId="ADAL" clId="{1A5AFA6F-406B-4F1E-8D4B-9301F9C71098}" dt="2025-09-02T08:14:14.229" v="4" actId="26606"/>
          <ac:spMkLst>
            <pc:docMk/>
            <pc:sldMk cId="2407625387" sldId="259"/>
            <ac:spMk id="2" creationId="{96715136-9529-4632-89B4-1823A1074B3E}"/>
          </ac:spMkLst>
        </pc:spChg>
        <pc:spChg chg="mod ord">
          <ac:chgData name="Pernille Norsk Poulsgaard" userId="7d7306ef-48b9-415e-a483-2bfbf3f36109" providerId="ADAL" clId="{1A5AFA6F-406B-4F1E-8D4B-9301F9C71098}" dt="2025-09-02T08:15:36.092" v="24" actId="20577"/>
          <ac:spMkLst>
            <pc:docMk/>
            <pc:sldMk cId="2407625387" sldId="259"/>
            <ac:spMk id="3" creationId="{04B0DC50-5FFB-46ED-BDC8-759D70596923}"/>
          </ac:spMkLst>
        </pc:spChg>
        <pc:picChg chg="del">
          <ac:chgData name="Pernille Norsk Poulsgaard" userId="7d7306ef-48b9-415e-a483-2bfbf3f36109" providerId="ADAL" clId="{1A5AFA6F-406B-4F1E-8D4B-9301F9C71098}" dt="2025-09-02T08:14:07.342" v="2" actId="478"/>
          <ac:picMkLst>
            <pc:docMk/>
            <pc:sldMk cId="2407625387" sldId="259"/>
            <ac:picMk id="5" creationId="{134808BB-8344-4E46-976C-563DA0F0CAE6}"/>
          </ac:picMkLst>
        </pc:picChg>
        <pc:picChg chg="add mod">
          <ac:chgData name="Pernille Norsk Poulsgaard" userId="7d7306ef-48b9-415e-a483-2bfbf3f36109" providerId="ADAL" clId="{1A5AFA6F-406B-4F1E-8D4B-9301F9C71098}" dt="2025-09-02T08:14:21.804" v="6" actId="962"/>
          <ac:picMkLst>
            <pc:docMk/>
            <pc:sldMk cId="2407625387" sldId="259"/>
            <ac:picMk id="1026" creationId="{7AC6C5AC-EC35-D6B3-2A87-7E0CD21356FB}"/>
          </ac:picMkLst>
        </pc:picChg>
      </pc:sldChg>
      <pc:sldChg chg="modSp mod">
        <pc:chgData name="Pernille Norsk Poulsgaard" userId="7d7306ef-48b9-415e-a483-2bfbf3f36109" providerId="ADAL" clId="{1A5AFA6F-406B-4F1E-8D4B-9301F9C71098}" dt="2025-09-02T08:13:04.496" v="1" actId="403"/>
        <pc:sldMkLst>
          <pc:docMk/>
          <pc:sldMk cId="4071835412" sldId="260"/>
        </pc:sldMkLst>
        <pc:spChg chg="mod">
          <ac:chgData name="Pernille Norsk Poulsgaard" userId="7d7306ef-48b9-415e-a483-2bfbf3f36109" providerId="ADAL" clId="{1A5AFA6F-406B-4F1E-8D4B-9301F9C71098}" dt="2025-09-02T08:13:04.496" v="1" actId="403"/>
          <ac:spMkLst>
            <pc:docMk/>
            <pc:sldMk cId="4071835412" sldId="260"/>
            <ac:spMk id="3" creationId="{F0C1D8E7-872F-4CEF-8F90-5DCE8031F5C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9/2/2025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9/2/2025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9/2/2025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F5381489-4FC1-4971-87E9-2609A7642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825" y="507839"/>
            <a:ext cx="10386349" cy="584232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CBB91C9-AE18-4571-978D-F0BAF120A2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Økologisk fodaftryk og klimaforandringer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4A7E574-AF7C-498F-962B-DFC709EC63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NV-NG</a:t>
            </a:r>
          </a:p>
        </p:txBody>
      </p:sp>
    </p:spTree>
    <p:extLst>
      <p:ext uri="{BB962C8B-B14F-4D97-AF65-F5344CB8AC3E}">
        <p14:creationId xmlns:p14="http://schemas.microsoft.com/office/powerpoint/2010/main" val="3785876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69F6CD-7BD8-4403-B7AD-5B512B09D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4692"/>
            <a:ext cx="4476806" cy="1188720"/>
          </a:xfrm>
        </p:spPr>
        <p:txBody>
          <a:bodyPr>
            <a:normAutofit/>
          </a:bodyPr>
          <a:lstStyle/>
          <a:p>
            <a:r>
              <a:rPr lang="da-DK" dirty="0"/>
              <a:t>Økologisk fodaftryk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C1D8E7-872F-4CEF-8F90-5DCE8031F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609" y="2328530"/>
            <a:ext cx="4966567" cy="422112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2000" dirty="0"/>
              <a:t>Forbruget af naturens fornybare ressourcer med naturens evne til at genskabe disse</a:t>
            </a:r>
          </a:p>
          <a:p>
            <a:pPr>
              <a:lnSpc>
                <a:spcPct val="90000"/>
              </a:lnSpc>
            </a:pPr>
            <a:r>
              <a:rPr lang="da-DK" sz="2000" dirty="0"/>
              <a:t>Er der balance? Eller bruger vi mere end der skabes?</a:t>
            </a:r>
          </a:p>
          <a:p>
            <a:pPr lvl="1">
              <a:lnSpc>
                <a:spcPct val="90000"/>
              </a:lnSpc>
            </a:pPr>
            <a:r>
              <a:rPr lang="da-DK" sz="1800" dirty="0"/>
              <a:t> Bæredygtighed</a:t>
            </a:r>
          </a:p>
          <a:p>
            <a:pPr>
              <a:lnSpc>
                <a:spcPct val="90000"/>
              </a:lnSpc>
            </a:pPr>
            <a:r>
              <a:rPr lang="da-DK" sz="2000" dirty="0"/>
              <a:t>Beregner hvor stor et areal der kræves for at producere de ressourcer vi bruger (og til at tage det affald vi smider ud) = måles i globale hektarer (gha) = fordi det ikke kun er lokale ressourcer, men over hele jorden. </a:t>
            </a:r>
          </a:p>
          <a:p>
            <a:pPr>
              <a:lnSpc>
                <a:spcPct val="90000"/>
              </a:lnSpc>
            </a:pPr>
            <a:endParaRPr lang="da-DK" sz="17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3721A6-FEC0-463C-9B9C-B96C6888E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43605" y="964692"/>
            <a:ext cx="5440680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0E3799-9952-4F22-9C21-8EA2CA25D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0699" y="1128683"/>
            <a:ext cx="5106493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3DEEECF-8D49-4DC2-94F5-BD8431F59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789" y="1783073"/>
            <a:ext cx="4782312" cy="329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83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38ACB6F-E8DD-43FC-B0EB-37A9371DF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79FD99-AA24-47D2-ADDB-A144CCEE3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5021181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>
                <a:solidFill>
                  <a:srgbClr val="262626"/>
                </a:solidFill>
              </a:rPr>
              <a:t>Økologisk fodaftryk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C9C5C10-6A79-4A85-B509-3FB3CFEE9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6270142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Dermed bliver det et mål for om vi lever bæredygtigt eller ej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A9E3EEC-2D84-4EF7-00FC-1889463BE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670"/>
            <a:ext cx="6096000" cy="481583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4E5D7BB8-BCBD-4523-9D63-7DD1E8BD9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337" y="1459030"/>
            <a:ext cx="6096000" cy="34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870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715136-9529-4632-89B4-1823A1074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0" y="978776"/>
            <a:ext cx="3044953" cy="1174991"/>
          </a:xfrm>
        </p:spPr>
        <p:txBody>
          <a:bodyPr>
            <a:normAutofit/>
          </a:bodyPr>
          <a:lstStyle/>
          <a:p>
            <a:r>
              <a:rPr lang="da-DK" sz="2000"/>
              <a:t>Earth overshoot day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B0DC50-5FFB-46ED-BDC8-759D70596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0" y="2640692"/>
            <a:ext cx="3044952" cy="32552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600" dirty="0" err="1"/>
              <a:t>Varierere</a:t>
            </a:r>
            <a:r>
              <a:rPr lang="da-DK" sz="1600" dirty="0"/>
              <a:t> fra år til år</a:t>
            </a:r>
          </a:p>
          <a:p>
            <a:pPr marL="0" indent="0">
              <a:buNone/>
            </a:pPr>
            <a:r>
              <a:rPr lang="da-DK" sz="1600" dirty="0"/>
              <a:t>Danmarks: 19/3-2025</a:t>
            </a:r>
          </a:p>
          <a:p>
            <a:pPr marL="0" indent="0">
              <a:buNone/>
            </a:pPr>
            <a:r>
              <a:rPr lang="da-DK" sz="1600" dirty="0"/>
              <a:t>Jordens: 24/7-2025</a:t>
            </a:r>
          </a:p>
        </p:txBody>
      </p:sp>
      <p:pic>
        <p:nvPicPr>
          <p:cNvPr id="1026" name="Picture 2" descr="Et billede, der indeholder tekst, skærmbillede, kort, diagram&#10;&#10;AI-genereret indhold kan være ukorrekt.">
            <a:extLst>
              <a:ext uri="{FF2B5EF4-FFF2-40B4-BE49-F238E27FC236}">
                <a16:creationId xmlns:a16="http://schemas.microsoft.com/office/drawing/2014/main" id="{7AC6C5AC-EC35-D6B3-2A87-7E0CD2135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5" r="6277" b="-2"/>
          <a:stretch>
            <a:fillRect/>
          </a:stretch>
        </p:blipFill>
        <p:spPr bwMode="auto">
          <a:xfrm>
            <a:off x="4654296" y="10"/>
            <a:ext cx="753770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625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0D019-0253-4981-B4F6-4257C0C9C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864" y="271497"/>
            <a:ext cx="3000621" cy="1696199"/>
          </a:xfrm>
        </p:spPr>
        <p:txBody>
          <a:bodyPr>
            <a:normAutofit/>
          </a:bodyPr>
          <a:lstStyle/>
          <a:p>
            <a:r>
              <a:rPr lang="da-DK" sz="1600" dirty="0"/>
              <a:t>Klimaforandringer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72AF4C4-F8BD-410F-93DF-59B7B2316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22" y="2095018"/>
            <a:ext cx="3125163" cy="4491485"/>
          </a:xfrm>
        </p:spPr>
        <p:txBody>
          <a:bodyPr/>
          <a:lstStyle/>
          <a:p>
            <a:r>
              <a:rPr lang="da-DK" u="sng" dirty="0"/>
              <a:t>Inderste cirkel: </a:t>
            </a:r>
            <a:r>
              <a:rPr lang="da-DK" dirty="0"/>
              <a:t>Hvad grunden er for klimaforandringer</a:t>
            </a:r>
          </a:p>
          <a:p>
            <a:r>
              <a:rPr lang="da-DK" u="sng" dirty="0"/>
              <a:t>Mellemcirkel: </a:t>
            </a:r>
            <a:r>
              <a:rPr lang="da-DK" dirty="0"/>
              <a:t>Ændringer i klimasystemerne</a:t>
            </a:r>
          </a:p>
          <a:p>
            <a:r>
              <a:rPr lang="da-DK" u="sng" dirty="0"/>
              <a:t>Yderste cirkel</a:t>
            </a:r>
            <a:r>
              <a:rPr lang="da-DK" dirty="0"/>
              <a:t>: konsekvenserne af det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254391E-436C-40B3-9050-D878787F0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658" y="271497"/>
            <a:ext cx="8835342" cy="658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6847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TM10001115[[fn=Pakke]]</Template>
  <TotalTime>24</TotalTime>
  <Words>128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Pakke</vt:lpstr>
      <vt:lpstr>Økologisk fodaftryk og klimaforandringer</vt:lpstr>
      <vt:lpstr>Økologisk fodaftryk</vt:lpstr>
      <vt:lpstr>Økologisk fodaftryk</vt:lpstr>
      <vt:lpstr>Earth overshoot day</vt:lpstr>
      <vt:lpstr>Klimaforandringer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Økologisk fodaftryk og klimaforandringer</dc:title>
  <dc:creator>Pernille Norsk Axelsen</dc:creator>
  <cp:lastModifiedBy>Pernille Norsk Poulsgaard</cp:lastModifiedBy>
  <cp:revision>5</cp:revision>
  <dcterms:created xsi:type="dcterms:W3CDTF">2021-10-01T11:32:32Z</dcterms:created>
  <dcterms:modified xsi:type="dcterms:W3CDTF">2025-09-02T08:15:45Z</dcterms:modified>
</cp:coreProperties>
</file>