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Juul Randbøll" userId="988bf77e-823c-4deb-b5bf-a7e67f57a8a0" providerId="ADAL" clId="{4ABC178F-7379-4185-B673-CEDDAB644D0C}"/>
    <pc:docChg chg="delSld modSld">
      <pc:chgData name="Karen Juul Randbøll" userId="988bf77e-823c-4deb-b5bf-a7e67f57a8a0" providerId="ADAL" clId="{4ABC178F-7379-4185-B673-CEDDAB644D0C}" dt="2025-03-05T12:09:27.228" v="53" actId="47"/>
      <pc:docMkLst>
        <pc:docMk/>
      </pc:docMkLst>
      <pc:sldChg chg="addSp delSp modSp mod">
        <pc:chgData name="Karen Juul Randbøll" userId="988bf77e-823c-4deb-b5bf-a7e67f57a8a0" providerId="ADAL" clId="{4ABC178F-7379-4185-B673-CEDDAB644D0C}" dt="2025-03-05T09:30:30.108" v="52" actId="1076"/>
        <pc:sldMkLst>
          <pc:docMk/>
          <pc:sldMk cId="2316283598" sldId="257"/>
        </pc:sldMkLst>
        <pc:spChg chg="mod">
          <ac:chgData name="Karen Juul Randbøll" userId="988bf77e-823c-4deb-b5bf-a7e67f57a8a0" providerId="ADAL" clId="{4ABC178F-7379-4185-B673-CEDDAB644D0C}" dt="2025-03-05T09:30:23.268" v="49" actId="14100"/>
          <ac:spMkLst>
            <pc:docMk/>
            <pc:sldMk cId="2316283598" sldId="257"/>
            <ac:spMk id="2" creationId="{DFE93617-8E41-FC1A-21C7-1E36BD62FA18}"/>
          </ac:spMkLst>
        </pc:spChg>
        <pc:picChg chg="add mod ord">
          <ac:chgData name="Karen Juul Randbøll" userId="988bf77e-823c-4deb-b5bf-a7e67f57a8a0" providerId="ADAL" clId="{4ABC178F-7379-4185-B673-CEDDAB644D0C}" dt="2025-03-05T09:30:30.108" v="52" actId="1076"/>
          <ac:picMkLst>
            <pc:docMk/>
            <pc:sldMk cId="2316283598" sldId="257"/>
            <ac:picMk id="5" creationId="{341E6F7B-2DD4-00CC-5CA7-64BCA749E0ED}"/>
          </ac:picMkLst>
        </pc:picChg>
      </pc:sldChg>
      <pc:sldChg chg="modSp del mod">
        <pc:chgData name="Karen Juul Randbøll" userId="988bf77e-823c-4deb-b5bf-a7e67f57a8a0" providerId="ADAL" clId="{4ABC178F-7379-4185-B673-CEDDAB644D0C}" dt="2025-03-05T12:09:27.228" v="53" actId="47"/>
        <pc:sldMkLst>
          <pc:docMk/>
          <pc:sldMk cId="102003688" sldId="259"/>
        </pc:sldMkLst>
        <pc:spChg chg="mod">
          <ac:chgData name="Karen Juul Randbøll" userId="988bf77e-823c-4deb-b5bf-a7e67f57a8a0" providerId="ADAL" clId="{4ABC178F-7379-4185-B673-CEDDAB644D0C}" dt="2025-03-04T11:26:42.158" v="48" actId="20577"/>
          <ac:spMkLst>
            <pc:docMk/>
            <pc:sldMk cId="102003688" sldId="259"/>
            <ac:spMk id="3" creationId="{702F213A-6E88-527A-9B15-7EECF44E44A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66B776-6835-4B68-34B0-004A90B9BD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454B0DF-4E59-327E-AEAA-CEE54E89B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AF53136-DC86-F687-FB48-1CEF9A223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027F-A9A3-4E0B-A14F-2C141E1250E6}" type="datetimeFigureOut">
              <a:rPr lang="da-DK" smtClean="0"/>
              <a:t>05-03-2025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19D5F0D-491D-DD29-6796-D12796E3D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FF78B59-4344-4F7A-C2B7-062D4DE88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F12E-3704-498C-883A-14E3816E0F0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582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744C58-8F18-555F-7C5B-80E9923ED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463E475-960B-3F9F-B8AA-9DF221B754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2981640-B85E-9BB1-FB43-7038E337B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027F-A9A3-4E0B-A14F-2C141E1250E6}" type="datetimeFigureOut">
              <a:rPr lang="da-DK" smtClean="0"/>
              <a:t>05-03-2025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D5829DA-9E91-0B8D-D9B0-601357076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D5D8F59-5FB0-DDEF-2D8C-CC772E15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F12E-3704-498C-883A-14E3816E0F0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194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F3F923D-C9BD-D7A0-3129-956269D8A8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9C25D88-9DC7-C90C-59F0-FA77CEE10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D282A4A-8FC0-571B-9E73-78E66C47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027F-A9A3-4E0B-A14F-2C141E1250E6}" type="datetimeFigureOut">
              <a:rPr lang="da-DK" smtClean="0"/>
              <a:t>05-03-2025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A13013-FDFE-ACD7-704F-AFF242FFE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95A84D7-A2A2-EB56-EB42-2A60D686B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F12E-3704-498C-883A-14E3816E0F0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4362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1927AF-2D9A-F0A7-82E9-68F34C9F0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F39A172-D60E-B51E-AF7D-68AECA31A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7E5C575-A199-8F67-CAFA-4332E2974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027F-A9A3-4E0B-A14F-2C141E1250E6}" type="datetimeFigureOut">
              <a:rPr lang="da-DK" smtClean="0"/>
              <a:t>05-03-2025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A9846BE-9160-6E26-FAF3-C16D7D41D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19B1890-DC09-BFAA-E87B-9672AAC67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F12E-3704-498C-883A-14E3816E0F0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693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1D4178-BF5C-F0D6-590B-828A54BAE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497E0D7-2254-432E-CF6B-A794EC158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C27E837-F2E7-0934-F7BD-554580B14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027F-A9A3-4E0B-A14F-2C141E1250E6}" type="datetimeFigureOut">
              <a:rPr lang="da-DK" smtClean="0"/>
              <a:t>05-03-2025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F6B8E2D-5963-151C-5A36-017B0690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78EEF5A-BE1C-F031-C2D4-A37983DFF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F12E-3704-498C-883A-14E3816E0F0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754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C7ADC2-B4A1-C559-314B-EEE6FD3A5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5D773B9-D5EB-0F40-DEB1-385DD0C0B4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E216969-F7E4-F6A5-FF55-1C7CF407BE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6C198A2-9CBB-6E72-4055-66B551B89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027F-A9A3-4E0B-A14F-2C141E1250E6}" type="datetimeFigureOut">
              <a:rPr lang="da-DK" smtClean="0"/>
              <a:t>05-03-2025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C2F0BB9-B1DD-D118-E010-E0A55E90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F27F53-2DD0-62C2-1BE9-061670C2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F12E-3704-498C-883A-14E3816E0F0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6642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9AE114-FDF9-8E92-4BED-762B5821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1231862-F1ED-CAAB-5F81-A8344FE0A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0DB57EC-EBC9-298F-8EAD-C04C04B20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92EB22B-DD81-53A8-1EDB-70E51549F5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668049F-8228-7FA9-00E8-A10BFF3A33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EE52434-BFDB-5766-E4A0-39243BEA0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027F-A9A3-4E0B-A14F-2C141E1250E6}" type="datetimeFigureOut">
              <a:rPr lang="da-DK" smtClean="0"/>
              <a:t>05-03-2025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638C3EE-3126-4395-08FB-ED42928CB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04E13CC-5088-EC4B-3AA8-E355E4304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F12E-3704-498C-883A-14E3816E0F0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7447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2F7649-0D45-B171-8347-DAD119052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DD73388-0F52-389A-DE10-4973FF4CD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027F-A9A3-4E0B-A14F-2C141E1250E6}" type="datetimeFigureOut">
              <a:rPr lang="da-DK" smtClean="0"/>
              <a:t>05-03-2025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31891FF-C282-9CAF-32BA-F0F240EB2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EDF404F-BF33-600F-0961-F627F783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F12E-3704-498C-883A-14E3816E0F0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48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0A17A1C-00FF-6DA2-4D5C-7E9BBB614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027F-A9A3-4E0B-A14F-2C141E1250E6}" type="datetimeFigureOut">
              <a:rPr lang="da-DK" smtClean="0"/>
              <a:t>05-03-2025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488B17B-C78C-27CC-2C89-FF8278CD5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70E82B9-F1CB-11D3-2CEB-3BF3967E6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F12E-3704-498C-883A-14E3816E0F0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456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C012ED-6BFC-111D-98BC-F932A28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99F0B3-388A-BA28-428F-3EFB72230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192A8BC-F4A3-A14E-8D56-BE01599CA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38BA8B1-9D7E-4080-180A-8F9917CD9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027F-A9A3-4E0B-A14F-2C141E1250E6}" type="datetimeFigureOut">
              <a:rPr lang="da-DK" smtClean="0"/>
              <a:t>05-03-2025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7E9C4DF-C476-F75C-D90C-740B1FAE1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F7D12BE-3425-67D9-C4DB-1FD40F12D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F12E-3704-498C-883A-14E3816E0F0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0361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2FDE85-C29E-07F1-146F-F8325A805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7CB1398-633C-68D4-D5E1-79D59CAEDE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8E1BE96-7A75-190E-CE83-372FF33E3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A60683-341A-ACA0-DE55-7B9A66BD1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027F-A9A3-4E0B-A14F-2C141E1250E6}" type="datetimeFigureOut">
              <a:rPr lang="da-DK" smtClean="0"/>
              <a:t>05-03-2025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0F3281D-BAB0-A527-9ABA-09D2137E4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004558E-81E3-EFDF-CA14-8749129C0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FF12E-3704-498C-883A-14E3816E0F0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197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B6838C1-1EE7-02D7-1F9F-94CAF343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B09377C-3D4C-71F8-0F76-D318AB0F6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60E35A7-3B54-F347-1DC9-606C5DC44B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74027F-A9A3-4E0B-A14F-2C141E1250E6}" type="datetimeFigureOut">
              <a:rPr lang="da-DK" smtClean="0"/>
              <a:t>05-03-2025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41855B2-6F2D-6431-799D-40325D5837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F9E69F1-863C-3FC3-9893-62E9D07531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BFF12E-3704-498C-883A-14E3816E0F0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9484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8B5872-9192-A790-1CFE-A8B2980362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Film og historisk metode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0674BB2-3781-C57B-3A2A-7AC681BF1A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8260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E93617-8E41-FC1A-21C7-1E36BD62F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6"/>
            <a:ext cx="10591800" cy="658132"/>
          </a:xfrm>
        </p:spPr>
        <p:txBody>
          <a:bodyPr>
            <a:normAutofit/>
          </a:bodyPr>
          <a:lstStyle/>
          <a:p>
            <a:r>
              <a:rPr lang="da-DK" sz="2800" dirty="0"/>
              <a:t>Filmisk kildeundersøgelse</a:t>
            </a: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341E6F7B-2DD4-00CC-5CA7-64BCA749E0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3086" y="858192"/>
            <a:ext cx="7445828" cy="5634682"/>
          </a:xfrm>
        </p:spPr>
      </p:pic>
    </p:spTree>
    <p:extLst>
      <p:ext uri="{BB962C8B-B14F-4D97-AF65-F5344CB8AC3E}">
        <p14:creationId xmlns:p14="http://schemas.microsoft.com/office/powerpoint/2010/main" val="2316283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FFB4C1-E00C-60BA-3945-45AC5D662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2800" i="0" dirty="0">
                <a:solidFill>
                  <a:srgbClr val="767676"/>
                </a:solidFill>
                <a:effectLst/>
                <a:latin typeface="Noto Sans" panose="020B0502040504020204" pitchFamily="34" charset="0"/>
              </a:rPr>
              <a:t>Forskellen mellem historieformidling i hhv. fiktion på film/tv og historiske fremstillinger</a:t>
            </a:r>
            <a:endParaRPr lang="da-DK" sz="2800" dirty="0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3F8F5C95-69A7-B398-243F-C142C5E92D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1800" y="1596296"/>
            <a:ext cx="6030685" cy="4896579"/>
          </a:xfrm>
        </p:spPr>
      </p:pic>
    </p:spTree>
    <p:extLst>
      <p:ext uri="{BB962C8B-B14F-4D97-AF65-F5344CB8AC3E}">
        <p14:creationId xmlns:p14="http://schemas.microsoft.com/office/powerpoint/2010/main" val="1058574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20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Noto Sans</vt:lpstr>
      <vt:lpstr>Office-tema</vt:lpstr>
      <vt:lpstr>Film og historisk metode </vt:lpstr>
      <vt:lpstr>Filmisk kildeundersøgelse</vt:lpstr>
      <vt:lpstr>Forskellen mellem historieformidling i hhv. fiktion på film/tv og historiske fremstillinger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Juul Randbøll</dc:creator>
  <cp:lastModifiedBy>Karen Juul Randbøll</cp:lastModifiedBy>
  <cp:revision>1</cp:revision>
  <dcterms:created xsi:type="dcterms:W3CDTF">2025-03-02T09:09:20Z</dcterms:created>
  <dcterms:modified xsi:type="dcterms:W3CDTF">2025-03-05T12:09:36Z</dcterms:modified>
</cp:coreProperties>
</file>