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47" r:id="rId2"/>
    <p:sldId id="335" r:id="rId3"/>
    <p:sldId id="343" r:id="rId4"/>
    <p:sldId id="334" r:id="rId5"/>
    <p:sldId id="345" r:id="rId6"/>
    <p:sldId id="336" r:id="rId7"/>
    <p:sldId id="346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2F97F-4FB1-4C9C-ADAA-868A148036C9}" v="1" dt="2025-03-10T09:51:57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94660"/>
  </p:normalViewPr>
  <p:slideViewPr>
    <p:cSldViewPr>
      <p:cViewPr varScale="1">
        <p:scale>
          <a:sx n="59" d="100"/>
          <a:sy n="59" d="100"/>
        </p:scale>
        <p:origin x="176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Juul Randbøll" userId="988bf77e-823c-4deb-b5bf-a7e67f57a8a0" providerId="ADAL" clId="{EAE4FEEF-81D5-4508-8D7A-BAFD7591DD92}"/>
    <pc:docChg chg="modSld">
      <pc:chgData name="Karen Juul Randbøll" userId="988bf77e-823c-4deb-b5bf-a7e67f57a8a0" providerId="ADAL" clId="{EAE4FEEF-81D5-4508-8D7A-BAFD7591DD92}" dt="2025-02-03T12:28:30.109" v="0" actId="1036"/>
      <pc:docMkLst>
        <pc:docMk/>
      </pc:docMkLst>
      <pc:sldChg chg="modSp mod">
        <pc:chgData name="Karen Juul Randbøll" userId="988bf77e-823c-4deb-b5bf-a7e67f57a8a0" providerId="ADAL" clId="{EAE4FEEF-81D5-4508-8D7A-BAFD7591DD92}" dt="2025-02-03T12:28:30.109" v="0" actId="1036"/>
        <pc:sldMkLst>
          <pc:docMk/>
          <pc:sldMk cId="2246577470" sldId="342"/>
        </pc:sldMkLst>
      </pc:sldChg>
    </pc:docChg>
  </pc:docChgLst>
  <pc:docChgLst>
    <pc:chgData name="Karen Juul Randbøll" userId="988bf77e-823c-4deb-b5bf-a7e67f57a8a0" providerId="ADAL" clId="{0032F97F-4FB1-4C9C-ADAA-868A148036C9}"/>
    <pc:docChg chg="custSel addSld delSld modSld sldOrd">
      <pc:chgData name="Karen Juul Randbøll" userId="988bf77e-823c-4deb-b5bf-a7e67f57a8a0" providerId="ADAL" clId="{0032F97F-4FB1-4C9C-ADAA-868A148036C9}" dt="2025-03-10T09:56:19.885" v="98"/>
      <pc:docMkLst>
        <pc:docMk/>
      </pc:docMkLst>
      <pc:sldChg chg="del">
        <pc:chgData name="Karen Juul Randbøll" userId="988bf77e-823c-4deb-b5bf-a7e67f57a8a0" providerId="ADAL" clId="{0032F97F-4FB1-4C9C-ADAA-868A148036C9}" dt="2025-03-07T13:43:11.062" v="25" actId="47"/>
        <pc:sldMkLst>
          <pc:docMk/>
          <pc:sldMk cId="211615004" sldId="259"/>
        </pc:sldMkLst>
      </pc:sldChg>
      <pc:sldChg chg="del">
        <pc:chgData name="Karen Juul Randbøll" userId="988bf77e-823c-4deb-b5bf-a7e67f57a8a0" providerId="ADAL" clId="{0032F97F-4FB1-4C9C-ADAA-868A148036C9}" dt="2025-03-07T13:43:14.276" v="28" actId="47"/>
        <pc:sldMkLst>
          <pc:docMk/>
          <pc:sldMk cId="2927802347" sldId="271"/>
        </pc:sldMkLst>
      </pc:sldChg>
      <pc:sldChg chg="del">
        <pc:chgData name="Karen Juul Randbøll" userId="988bf77e-823c-4deb-b5bf-a7e67f57a8a0" providerId="ADAL" clId="{0032F97F-4FB1-4C9C-ADAA-868A148036C9}" dt="2025-03-07T13:43:15.195" v="29" actId="47"/>
        <pc:sldMkLst>
          <pc:docMk/>
          <pc:sldMk cId="3973906647" sldId="272"/>
        </pc:sldMkLst>
      </pc:sldChg>
      <pc:sldChg chg="ord">
        <pc:chgData name="Karen Juul Randbøll" userId="988bf77e-823c-4deb-b5bf-a7e67f57a8a0" providerId="ADAL" clId="{0032F97F-4FB1-4C9C-ADAA-868A148036C9}" dt="2025-03-07T13:44:42.585" v="36"/>
        <pc:sldMkLst>
          <pc:docMk/>
          <pc:sldMk cId="628412732" sldId="335"/>
        </pc:sldMkLst>
      </pc:sldChg>
      <pc:sldChg chg="modSp mod">
        <pc:chgData name="Karen Juul Randbøll" userId="988bf77e-823c-4deb-b5bf-a7e67f57a8a0" providerId="ADAL" clId="{0032F97F-4FB1-4C9C-ADAA-868A148036C9}" dt="2025-03-07T13:40:54.755" v="24" actId="14100"/>
        <pc:sldMkLst>
          <pc:docMk/>
          <pc:sldMk cId="2229951603" sldId="336"/>
        </pc:sldMkLst>
        <pc:spChg chg="mod">
          <ac:chgData name="Karen Juul Randbøll" userId="988bf77e-823c-4deb-b5bf-a7e67f57a8a0" providerId="ADAL" clId="{0032F97F-4FB1-4C9C-ADAA-868A148036C9}" dt="2025-03-07T13:40:54.755" v="24" actId="14100"/>
          <ac:spMkLst>
            <pc:docMk/>
            <pc:sldMk cId="2229951603" sldId="336"/>
            <ac:spMk id="4" creationId="{344FDCF0-DC42-43DD-9331-59D3F8639BCD}"/>
          </ac:spMkLst>
        </pc:spChg>
      </pc:sldChg>
      <pc:sldChg chg="del">
        <pc:chgData name="Karen Juul Randbøll" userId="988bf77e-823c-4deb-b5bf-a7e67f57a8a0" providerId="ADAL" clId="{0032F97F-4FB1-4C9C-ADAA-868A148036C9}" dt="2025-03-07T13:43:13.695" v="27" actId="47"/>
        <pc:sldMkLst>
          <pc:docMk/>
          <pc:sldMk cId="444312954" sldId="338"/>
        </pc:sldMkLst>
      </pc:sldChg>
      <pc:sldChg chg="del">
        <pc:chgData name="Karen Juul Randbøll" userId="988bf77e-823c-4deb-b5bf-a7e67f57a8a0" providerId="ADAL" clId="{0032F97F-4FB1-4C9C-ADAA-868A148036C9}" dt="2025-03-07T13:43:12.971" v="26" actId="47"/>
        <pc:sldMkLst>
          <pc:docMk/>
          <pc:sldMk cId="216516107" sldId="339"/>
        </pc:sldMkLst>
      </pc:sldChg>
      <pc:sldChg chg="del">
        <pc:chgData name="Karen Juul Randbøll" userId="988bf77e-823c-4deb-b5bf-a7e67f57a8a0" providerId="ADAL" clId="{0032F97F-4FB1-4C9C-ADAA-868A148036C9}" dt="2025-03-07T13:43:16.479" v="31" actId="47"/>
        <pc:sldMkLst>
          <pc:docMk/>
          <pc:sldMk cId="2449926233" sldId="340"/>
        </pc:sldMkLst>
      </pc:sldChg>
      <pc:sldChg chg="del">
        <pc:chgData name="Karen Juul Randbøll" userId="988bf77e-823c-4deb-b5bf-a7e67f57a8a0" providerId="ADAL" clId="{0032F97F-4FB1-4C9C-ADAA-868A148036C9}" dt="2025-03-07T13:43:15.677" v="30" actId="47"/>
        <pc:sldMkLst>
          <pc:docMk/>
          <pc:sldMk cId="2246577470" sldId="342"/>
        </pc:sldMkLst>
      </pc:sldChg>
      <pc:sldChg chg="addSp delSp modSp new mod ord modClrScheme chgLayout">
        <pc:chgData name="Karen Juul Randbøll" userId="988bf77e-823c-4deb-b5bf-a7e67f57a8a0" providerId="ADAL" clId="{0032F97F-4FB1-4C9C-ADAA-868A148036C9}" dt="2025-03-07T13:39:05.688" v="23"/>
        <pc:sldMkLst>
          <pc:docMk/>
          <pc:sldMk cId="4205421675" sldId="343"/>
        </pc:sldMkLst>
        <pc:spChg chg="add mod">
          <ac:chgData name="Karen Juul Randbøll" userId="988bf77e-823c-4deb-b5bf-a7e67f57a8a0" providerId="ADAL" clId="{0032F97F-4FB1-4C9C-ADAA-868A148036C9}" dt="2025-03-07T13:38:52.760" v="20" actId="20577"/>
          <ac:spMkLst>
            <pc:docMk/>
            <pc:sldMk cId="4205421675" sldId="343"/>
            <ac:spMk id="13" creationId="{72B85593-1BAF-40B5-84D9-6764F92FDFB0}"/>
          </ac:spMkLst>
        </pc:spChg>
        <pc:picChg chg="add mod ord">
          <ac:chgData name="Karen Juul Randbøll" userId="988bf77e-823c-4deb-b5bf-a7e67f57a8a0" providerId="ADAL" clId="{0032F97F-4FB1-4C9C-ADAA-868A148036C9}" dt="2025-03-07T13:38:56.814" v="21" actId="14100"/>
          <ac:picMkLst>
            <pc:docMk/>
            <pc:sldMk cId="4205421675" sldId="343"/>
            <ac:picMk id="8" creationId="{561973CF-F328-FB9D-2816-0CB0D41BD2C1}"/>
          </ac:picMkLst>
        </pc:picChg>
      </pc:sldChg>
      <pc:sldChg chg="addSp delSp modSp new del mod">
        <pc:chgData name="Karen Juul Randbøll" userId="988bf77e-823c-4deb-b5bf-a7e67f57a8a0" providerId="ADAL" clId="{0032F97F-4FB1-4C9C-ADAA-868A148036C9}" dt="2025-03-07T13:52:13.732" v="89" actId="47"/>
        <pc:sldMkLst>
          <pc:docMk/>
          <pc:sldMk cId="32348186" sldId="344"/>
        </pc:sldMkLst>
      </pc:sldChg>
      <pc:sldChg chg="addSp delSp modSp new mod">
        <pc:chgData name="Karen Juul Randbøll" userId="988bf77e-823c-4deb-b5bf-a7e67f57a8a0" providerId="ADAL" clId="{0032F97F-4FB1-4C9C-ADAA-868A148036C9}" dt="2025-03-07T13:51:48.836" v="88" actId="1076"/>
        <pc:sldMkLst>
          <pc:docMk/>
          <pc:sldMk cId="1683936440" sldId="345"/>
        </pc:sldMkLst>
        <pc:spChg chg="mod">
          <ac:chgData name="Karen Juul Randbøll" userId="988bf77e-823c-4deb-b5bf-a7e67f57a8a0" providerId="ADAL" clId="{0032F97F-4FB1-4C9C-ADAA-868A148036C9}" dt="2025-03-07T13:51:31.156" v="86" actId="255"/>
          <ac:spMkLst>
            <pc:docMk/>
            <pc:sldMk cId="1683936440" sldId="345"/>
            <ac:spMk id="2" creationId="{006065F8-BD30-20B9-E0C1-312B393D872D}"/>
          </ac:spMkLst>
        </pc:spChg>
        <pc:picChg chg="add mod ord">
          <ac:chgData name="Karen Juul Randbøll" userId="988bf77e-823c-4deb-b5bf-a7e67f57a8a0" providerId="ADAL" clId="{0032F97F-4FB1-4C9C-ADAA-868A148036C9}" dt="2025-03-07T13:51:48.836" v="88" actId="1076"/>
          <ac:picMkLst>
            <pc:docMk/>
            <pc:sldMk cId="1683936440" sldId="345"/>
            <ac:picMk id="5" creationId="{833DEB03-DAAD-7EF6-CE69-DE3F5886D59F}"/>
          </ac:picMkLst>
        </pc:picChg>
        <pc:picChg chg="add mod">
          <ac:chgData name="Karen Juul Randbøll" userId="988bf77e-823c-4deb-b5bf-a7e67f57a8a0" providerId="ADAL" clId="{0032F97F-4FB1-4C9C-ADAA-868A148036C9}" dt="2025-03-07T13:51:33.633" v="87" actId="1076"/>
          <ac:picMkLst>
            <pc:docMk/>
            <pc:sldMk cId="1683936440" sldId="345"/>
            <ac:picMk id="7" creationId="{9D3BED82-5B76-3AF4-70B0-0ECA773FBBFB}"/>
          </ac:picMkLst>
        </pc:picChg>
      </pc:sldChg>
      <pc:sldChg chg="modSp new mod">
        <pc:chgData name="Karen Juul Randbøll" userId="988bf77e-823c-4deb-b5bf-a7e67f57a8a0" providerId="ADAL" clId="{0032F97F-4FB1-4C9C-ADAA-868A148036C9}" dt="2025-03-07T13:57:58.320" v="91"/>
        <pc:sldMkLst>
          <pc:docMk/>
          <pc:sldMk cId="3203129099" sldId="346"/>
        </pc:sldMkLst>
        <pc:spChg chg="mod">
          <ac:chgData name="Karen Juul Randbøll" userId="988bf77e-823c-4deb-b5bf-a7e67f57a8a0" providerId="ADAL" clId="{0032F97F-4FB1-4C9C-ADAA-868A148036C9}" dt="2025-03-07T13:57:58.320" v="91"/>
          <ac:spMkLst>
            <pc:docMk/>
            <pc:sldMk cId="3203129099" sldId="346"/>
            <ac:spMk id="3" creationId="{B5FEF566-C255-79A9-B293-93F91350ABD2}"/>
          </ac:spMkLst>
        </pc:spChg>
      </pc:sldChg>
      <pc:sldChg chg="addSp delSp modSp new mod ord">
        <pc:chgData name="Karen Juul Randbøll" userId="988bf77e-823c-4deb-b5bf-a7e67f57a8a0" providerId="ADAL" clId="{0032F97F-4FB1-4C9C-ADAA-868A148036C9}" dt="2025-03-10T09:56:19.885" v="98"/>
        <pc:sldMkLst>
          <pc:docMk/>
          <pc:sldMk cId="891752230" sldId="347"/>
        </pc:sldMkLst>
        <pc:spChg chg="del">
          <ac:chgData name="Karen Juul Randbøll" userId="988bf77e-823c-4deb-b5bf-a7e67f57a8a0" providerId="ADAL" clId="{0032F97F-4FB1-4C9C-ADAA-868A148036C9}" dt="2025-03-10T09:52:00.826" v="94" actId="26606"/>
          <ac:spMkLst>
            <pc:docMk/>
            <pc:sldMk cId="891752230" sldId="347"/>
            <ac:spMk id="2" creationId="{B6B643F5-3797-A8F7-76AE-09F76BDE4F84}"/>
          </ac:spMkLst>
        </pc:spChg>
        <pc:spChg chg="del">
          <ac:chgData name="Karen Juul Randbøll" userId="988bf77e-823c-4deb-b5bf-a7e67f57a8a0" providerId="ADAL" clId="{0032F97F-4FB1-4C9C-ADAA-868A148036C9}" dt="2025-03-10T09:52:00.826" v="94" actId="26606"/>
          <ac:spMkLst>
            <pc:docMk/>
            <pc:sldMk cId="891752230" sldId="347"/>
            <ac:spMk id="3" creationId="{B1D02E5A-EFDB-21E1-8474-66C521CAE40B}"/>
          </ac:spMkLst>
        </pc:spChg>
        <pc:picChg chg="add mod">
          <ac:chgData name="Karen Juul Randbøll" userId="988bf77e-823c-4deb-b5bf-a7e67f57a8a0" providerId="ADAL" clId="{0032F97F-4FB1-4C9C-ADAA-868A148036C9}" dt="2025-03-10T09:52:00.826" v="94" actId="26606"/>
          <ac:picMkLst>
            <pc:docMk/>
            <pc:sldMk cId="891752230" sldId="347"/>
            <ac:picMk id="4" creationId="{BCDDCB6B-DEFC-3CF4-C57A-638AE738F0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BD1C-2848-4AFE-B27C-5B048B6A35B8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278C-236F-430D-ADC4-E7FE1AE33F7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BD1C-2848-4AFE-B27C-5B048B6A35B8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278C-236F-430D-ADC4-E7FE1AE33F7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BD1C-2848-4AFE-B27C-5B048B6A35B8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278C-236F-430D-ADC4-E7FE1AE33F7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BD1C-2848-4AFE-B27C-5B048B6A35B8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278C-236F-430D-ADC4-E7FE1AE33F7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BD1C-2848-4AFE-B27C-5B048B6A35B8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278C-236F-430D-ADC4-E7FE1AE33F7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BD1C-2848-4AFE-B27C-5B048B6A35B8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278C-236F-430D-ADC4-E7FE1AE33F7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BD1C-2848-4AFE-B27C-5B048B6A35B8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278C-236F-430D-ADC4-E7FE1AE33F7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BD1C-2848-4AFE-B27C-5B048B6A35B8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278C-236F-430D-ADC4-E7FE1AE33F7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BD1C-2848-4AFE-B27C-5B048B6A35B8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278C-236F-430D-ADC4-E7FE1AE33F7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BD1C-2848-4AFE-B27C-5B048B6A35B8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278C-236F-430D-ADC4-E7FE1AE33F7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BD1C-2848-4AFE-B27C-5B048B6A35B8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278C-236F-430D-ADC4-E7FE1AE33F7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5BD1C-2848-4AFE-B27C-5B048B6A35B8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8278C-236F-430D-ADC4-E7FE1AE33F71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yheder.tv2.dk/udland/2018-11-11-derfor-baerer-briterne-en-roed-valmue-i-da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BCDDCB6B-DEFC-3CF4-C57A-638AE738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535562"/>
            <a:ext cx="8963025" cy="3786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75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81FB47F-9B09-4B3C-8F7C-2AB606700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34"/>
          <a:stretch/>
        </p:blipFill>
        <p:spPr>
          <a:xfrm>
            <a:off x="20" y="27394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41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2B85593-1BAF-40B5-84D9-6764F92F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/>
              <a:t>Vestfronten</a:t>
            </a:r>
            <a:endParaRPr lang="en-US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561973CF-F328-FB9D-2816-0CB0D41BD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463" y="1600200"/>
            <a:ext cx="4753169" cy="4983162"/>
          </a:xfrm>
          <a:noFill/>
        </p:spPr>
      </p:pic>
    </p:spTree>
    <p:extLst>
      <p:ext uri="{BB962C8B-B14F-4D97-AF65-F5344CB8AC3E}">
        <p14:creationId xmlns:p14="http://schemas.microsoft.com/office/powerpoint/2010/main" val="420542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A496483-FC2E-4FCD-A5DB-9A9F02FB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Verdun 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91B68B0D-E205-4D31-960B-83863937DA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4788024" y="1065590"/>
            <a:ext cx="4038600" cy="2285735"/>
          </a:xfrm>
          <a:noFill/>
        </p:spPr>
      </p:pic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FA12D6A8-BFDD-4789-9F83-4B86E11A3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90082" y="3577886"/>
            <a:ext cx="4038600" cy="2343953"/>
          </a:xfr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BF20FAC-7F89-41B9-BBCB-6F1923EF0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" y="1052736"/>
            <a:ext cx="4540637" cy="50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065F8-BD30-20B9-E0C1-312B393D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2800" dirty="0"/>
              <a:t>John </a:t>
            </a:r>
            <a:r>
              <a:rPr lang="da-DK" sz="2800" dirty="0" err="1"/>
              <a:t>McCrae</a:t>
            </a:r>
            <a:r>
              <a:rPr lang="da-DK" sz="2800" dirty="0"/>
              <a:t> 1872-1918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33DEB03-DAAD-7EF6-CE69-DE3F5886D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3" y="1531984"/>
            <a:ext cx="6332786" cy="4608512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D3BED82-5B76-3AF4-70B0-0ECA773FB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119" y="1268760"/>
            <a:ext cx="271303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D11ABF7-E7A9-4CD8-88F0-79141BEB3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" r="236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44FDCF0-DC42-43DD-9331-59D3F8639BCD}"/>
              </a:ext>
            </a:extLst>
          </p:cNvPr>
          <p:cNvSpPr txBox="1"/>
          <p:nvPr/>
        </p:nvSpPr>
        <p:spPr>
          <a:xfrm>
            <a:off x="251520" y="6093296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https://www.youtube.com/watch?v=cKoJvHcMLfc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6C649B6-2C0D-41EE-BD6C-C984D861AC5A}"/>
              </a:ext>
            </a:extLst>
          </p:cNvPr>
          <p:cNvSpPr txBox="1"/>
          <p:nvPr/>
        </p:nvSpPr>
        <p:spPr>
          <a:xfrm>
            <a:off x="5076056" y="404664"/>
            <a:ext cx="3816424" cy="631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In Flanders fields the poppies blow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Between the crosses, row on row,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    That mark our place; and in the sky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    The larks, still bravely singing, fly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Scarce heard amid the guns below.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We are the Dead. Short days ago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We lived, felt dawn, saw sunset glow,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    Loved and were loved, and now we lie,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In Flanders fields.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Take up our quarrel with the foe: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To you from failing hands we throw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    The torch; be yours to hold it high.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    If ye break faith with us who die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We shall not sleep, though poppies grow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52400" fontAlgn="base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da-DK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a-DK" sz="1500" dirty="0" err="1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Flanders</a:t>
            </a:r>
            <a:r>
              <a:rPr lang="da-DK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500" dirty="0" err="1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da-DK" sz="1500" dirty="0">
                <a:solidFill>
                  <a:srgbClr val="00B050"/>
                </a:solidFill>
                <a:effectLst/>
                <a:latin typeface="adobe-garamond-pro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a-DK" sz="1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B680D17-5AEA-43B7-9C83-7BF962E255C0}"/>
              </a:ext>
            </a:extLst>
          </p:cNvPr>
          <p:cNvSpPr txBox="1"/>
          <p:nvPr/>
        </p:nvSpPr>
        <p:spPr>
          <a:xfrm>
            <a:off x="323528" y="26064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In </a:t>
            </a:r>
            <a:r>
              <a:rPr lang="da-DK" sz="2400" dirty="0" err="1"/>
              <a:t>Flanders</a:t>
            </a:r>
            <a:r>
              <a:rPr lang="da-DK" sz="2400" dirty="0"/>
              <a:t> </a:t>
            </a:r>
            <a:r>
              <a:rPr lang="da-DK" sz="2400" dirty="0" err="1"/>
              <a:t>Fiels</a:t>
            </a:r>
            <a:r>
              <a:rPr lang="da-DK" sz="2400" dirty="0"/>
              <a:t> by </a:t>
            </a:r>
            <a:r>
              <a:rPr lang="da-DK" sz="2400" dirty="0" err="1"/>
              <a:t>McCrae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22995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7E5CF-A5C8-21B4-EA06-3F115519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FEF566-C255-79A9-B293-93F91350A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>
                <a:hlinkClick r:id="rId2"/>
              </a:rPr>
              <a:t>Derfor bærer briterne en rød valmue i dag - TV 2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12909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159</Words>
  <Application>Microsoft Office PowerPoint</Application>
  <PresentationFormat>Skærmshow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adobe-garamond-pro</vt:lpstr>
      <vt:lpstr>Arial</vt:lpstr>
      <vt:lpstr>Calibri</vt:lpstr>
      <vt:lpstr>Kontortema</vt:lpstr>
      <vt:lpstr>PowerPoint-præsentation</vt:lpstr>
      <vt:lpstr>PowerPoint-præsentation</vt:lpstr>
      <vt:lpstr>Vestfronten</vt:lpstr>
      <vt:lpstr>Verdun </vt:lpstr>
      <vt:lpstr>John McCrae 1872-1918</vt:lpstr>
      <vt:lpstr>PowerPoint-præsentation</vt:lpstr>
      <vt:lpstr>PowerPoint-præsentation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Nazismen</dc:title>
  <dc:creator>Karen</dc:creator>
  <cp:lastModifiedBy>Karen Juul Randbøll</cp:lastModifiedBy>
  <cp:revision>57</cp:revision>
  <dcterms:created xsi:type="dcterms:W3CDTF">2010-12-14T08:10:02Z</dcterms:created>
  <dcterms:modified xsi:type="dcterms:W3CDTF">2025-03-10T09:56:21Z</dcterms:modified>
</cp:coreProperties>
</file>