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65" r:id="rId2"/>
    <p:sldId id="275" r:id="rId3"/>
    <p:sldId id="277" r:id="rId4"/>
    <p:sldId id="276" r:id="rId5"/>
    <p:sldId id="279" r:id="rId6"/>
    <p:sldId id="258" r:id="rId7"/>
    <p:sldId id="266" r:id="rId8"/>
    <p:sldId id="268" r:id="rId9"/>
    <p:sldId id="270" r:id="rId10"/>
    <p:sldId id="271" r:id="rId11"/>
    <p:sldId id="272" r:id="rId12"/>
    <p:sldId id="278" r:id="rId13"/>
    <p:sldId id="269" r:id="rId14"/>
    <p:sldId id="273" r:id="rId15"/>
    <p:sldId id="274" r:id="rId16"/>
    <p:sldId id="282" r:id="rId17"/>
    <p:sldId id="280" r:id="rId18"/>
    <p:sldId id="281" r:id="rId19"/>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83F555-38B0-4CF2-96EA-7941CB74AE9D}" v="5" dt="2025-03-18T10:41:53.0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81" autoAdjust="0"/>
    <p:restoredTop sz="94660"/>
  </p:normalViewPr>
  <p:slideViewPr>
    <p:cSldViewPr snapToGrid="0">
      <p:cViewPr>
        <p:scale>
          <a:sx n="66" d="100"/>
          <a:sy n="66" d="100"/>
        </p:scale>
        <p:origin x="568" y="-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Juul Randbøll" userId="988bf77e-823c-4deb-b5bf-a7e67f57a8a0" providerId="ADAL" clId="{2883F555-38B0-4CF2-96EA-7941CB74AE9D}"/>
    <pc:docChg chg="undo custSel addSld delSld modSld sldOrd">
      <pc:chgData name="Karen Juul Randbøll" userId="988bf77e-823c-4deb-b5bf-a7e67f57a8a0" providerId="ADAL" clId="{2883F555-38B0-4CF2-96EA-7941CB74AE9D}" dt="2025-03-18T11:16:50.235" v="633" actId="1076"/>
      <pc:docMkLst>
        <pc:docMk/>
      </pc:docMkLst>
      <pc:sldChg chg="modSp mod ord">
        <pc:chgData name="Karen Juul Randbøll" userId="988bf77e-823c-4deb-b5bf-a7e67f57a8a0" providerId="ADAL" clId="{2883F555-38B0-4CF2-96EA-7941CB74AE9D}" dt="2025-03-18T10:06:26.185" v="427" actId="20577"/>
        <pc:sldMkLst>
          <pc:docMk/>
          <pc:sldMk cId="2535243479" sldId="258"/>
        </pc:sldMkLst>
        <pc:spChg chg="mod">
          <ac:chgData name="Karen Juul Randbøll" userId="988bf77e-823c-4deb-b5bf-a7e67f57a8a0" providerId="ADAL" clId="{2883F555-38B0-4CF2-96EA-7941CB74AE9D}" dt="2025-03-18T10:06:26.185" v="427" actId="20577"/>
          <ac:spMkLst>
            <pc:docMk/>
            <pc:sldMk cId="2535243479" sldId="258"/>
            <ac:spMk id="3" creationId="{E3CC2F85-23E5-4D14-9F0A-068DA453FE4D}"/>
          </ac:spMkLst>
        </pc:spChg>
      </pc:sldChg>
      <pc:sldChg chg="del">
        <pc:chgData name="Karen Juul Randbøll" userId="988bf77e-823c-4deb-b5bf-a7e67f57a8a0" providerId="ADAL" clId="{2883F555-38B0-4CF2-96EA-7941CB74AE9D}" dt="2025-03-18T09:59:16.207" v="128" actId="47"/>
        <pc:sldMkLst>
          <pc:docMk/>
          <pc:sldMk cId="1226400383" sldId="260"/>
        </pc:sldMkLst>
      </pc:sldChg>
      <pc:sldChg chg="del">
        <pc:chgData name="Karen Juul Randbøll" userId="988bf77e-823c-4deb-b5bf-a7e67f57a8a0" providerId="ADAL" clId="{2883F555-38B0-4CF2-96EA-7941CB74AE9D}" dt="2025-03-18T09:09:29.532" v="0" actId="47"/>
        <pc:sldMkLst>
          <pc:docMk/>
          <pc:sldMk cId="1730874057" sldId="261"/>
        </pc:sldMkLst>
      </pc:sldChg>
      <pc:sldChg chg="del">
        <pc:chgData name="Karen Juul Randbøll" userId="988bf77e-823c-4deb-b5bf-a7e67f57a8a0" providerId="ADAL" clId="{2883F555-38B0-4CF2-96EA-7941CB74AE9D}" dt="2025-03-18T09:09:33.610" v="2" actId="47"/>
        <pc:sldMkLst>
          <pc:docMk/>
          <pc:sldMk cId="1647769269" sldId="262"/>
        </pc:sldMkLst>
      </pc:sldChg>
      <pc:sldChg chg="del">
        <pc:chgData name="Karen Juul Randbøll" userId="988bf77e-823c-4deb-b5bf-a7e67f57a8a0" providerId="ADAL" clId="{2883F555-38B0-4CF2-96EA-7941CB74AE9D}" dt="2025-03-18T09:09:30.817" v="1" actId="47"/>
        <pc:sldMkLst>
          <pc:docMk/>
          <pc:sldMk cId="2629150346" sldId="267"/>
        </pc:sldMkLst>
      </pc:sldChg>
      <pc:sldChg chg="modSp mod">
        <pc:chgData name="Karen Juul Randbøll" userId="988bf77e-823c-4deb-b5bf-a7e67f57a8a0" providerId="ADAL" clId="{2883F555-38B0-4CF2-96EA-7941CB74AE9D}" dt="2025-03-18T10:06:45.428" v="432" actId="20577"/>
        <pc:sldMkLst>
          <pc:docMk/>
          <pc:sldMk cId="1145125236" sldId="268"/>
        </pc:sldMkLst>
        <pc:spChg chg="mod">
          <ac:chgData name="Karen Juul Randbøll" userId="988bf77e-823c-4deb-b5bf-a7e67f57a8a0" providerId="ADAL" clId="{2883F555-38B0-4CF2-96EA-7941CB74AE9D}" dt="2025-03-18T10:06:45.428" v="432" actId="20577"/>
          <ac:spMkLst>
            <pc:docMk/>
            <pc:sldMk cId="1145125236" sldId="268"/>
            <ac:spMk id="3" creationId="{E3CC2F85-23E5-4D14-9F0A-068DA453FE4D}"/>
          </ac:spMkLst>
        </pc:spChg>
      </pc:sldChg>
      <pc:sldChg chg="addSp delSp modSp mod">
        <pc:chgData name="Karen Juul Randbøll" userId="988bf77e-823c-4deb-b5bf-a7e67f57a8a0" providerId="ADAL" clId="{2883F555-38B0-4CF2-96EA-7941CB74AE9D}" dt="2025-03-18T10:15:33.308" v="514" actId="20577"/>
        <pc:sldMkLst>
          <pc:docMk/>
          <pc:sldMk cId="1683130650" sldId="270"/>
        </pc:sldMkLst>
        <pc:spChg chg="mod">
          <ac:chgData name="Karen Juul Randbøll" userId="988bf77e-823c-4deb-b5bf-a7e67f57a8a0" providerId="ADAL" clId="{2883F555-38B0-4CF2-96EA-7941CB74AE9D}" dt="2025-03-18T10:15:33.308" v="514" actId="20577"/>
          <ac:spMkLst>
            <pc:docMk/>
            <pc:sldMk cId="1683130650" sldId="270"/>
            <ac:spMk id="3" creationId="{8153D03B-28C4-4EAD-AF8A-C28321E5AF45}"/>
          </ac:spMkLst>
        </pc:spChg>
        <pc:inkChg chg="add del">
          <ac:chgData name="Karen Juul Randbøll" userId="988bf77e-823c-4deb-b5bf-a7e67f57a8a0" providerId="ADAL" clId="{2883F555-38B0-4CF2-96EA-7941CB74AE9D}" dt="2025-03-18T10:14:40.828" v="447" actId="21"/>
          <ac:inkMkLst>
            <pc:docMk/>
            <pc:sldMk cId="1683130650" sldId="270"/>
            <ac:inkMk id="5" creationId="{79CC12CD-28F1-D00B-C248-4F648BA5E4F0}"/>
          </ac:inkMkLst>
        </pc:inkChg>
      </pc:sldChg>
      <pc:sldChg chg="modSp mod">
        <pc:chgData name="Karen Juul Randbøll" userId="988bf77e-823c-4deb-b5bf-a7e67f57a8a0" providerId="ADAL" clId="{2883F555-38B0-4CF2-96EA-7941CB74AE9D}" dt="2025-03-18T10:16:17.736" v="520" actId="20577"/>
        <pc:sldMkLst>
          <pc:docMk/>
          <pc:sldMk cId="3832293611" sldId="271"/>
        </pc:sldMkLst>
        <pc:spChg chg="mod">
          <ac:chgData name="Karen Juul Randbøll" userId="988bf77e-823c-4deb-b5bf-a7e67f57a8a0" providerId="ADAL" clId="{2883F555-38B0-4CF2-96EA-7941CB74AE9D}" dt="2025-03-18T10:16:17.736" v="520" actId="20577"/>
          <ac:spMkLst>
            <pc:docMk/>
            <pc:sldMk cId="3832293611" sldId="271"/>
            <ac:spMk id="3" creationId="{8153D03B-28C4-4EAD-AF8A-C28321E5AF45}"/>
          </ac:spMkLst>
        </pc:spChg>
      </pc:sldChg>
      <pc:sldChg chg="modSp mod">
        <pc:chgData name="Karen Juul Randbøll" userId="988bf77e-823c-4deb-b5bf-a7e67f57a8a0" providerId="ADAL" clId="{2883F555-38B0-4CF2-96EA-7941CB74AE9D}" dt="2025-03-18T10:16:33.852" v="526" actId="20577"/>
        <pc:sldMkLst>
          <pc:docMk/>
          <pc:sldMk cId="1150654974" sldId="272"/>
        </pc:sldMkLst>
        <pc:spChg chg="mod">
          <ac:chgData name="Karen Juul Randbøll" userId="988bf77e-823c-4deb-b5bf-a7e67f57a8a0" providerId="ADAL" clId="{2883F555-38B0-4CF2-96EA-7941CB74AE9D}" dt="2025-03-18T10:16:33.852" v="526" actId="20577"/>
          <ac:spMkLst>
            <pc:docMk/>
            <pc:sldMk cId="1150654974" sldId="272"/>
            <ac:spMk id="3" creationId="{8153D03B-28C4-4EAD-AF8A-C28321E5AF45}"/>
          </ac:spMkLst>
        </pc:spChg>
      </pc:sldChg>
      <pc:sldChg chg="modSp mod">
        <pc:chgData name="Karen Juul Randbøll" userId="988bf77e-823c-4deb-b5bf-a7e67f57a8a0" providerId="ADAL" clId="{2883F555-38B0-4CF2-96EA-7941CB74AE9D}" dt="2025-03-18T09:56:06.580" v="120" actId="20577"/>
        <pc:sldMkLst>
          <pc:docMk/>
          <pc:sldMk cId="3937419376" sldId="273"/>
        </pc:sldMkLst>
        <pc:spChg chg="mod">
          <ac:chgData name="Karen Juul Randbøll" userId="988bf77e-823c-4deb-b5bf-a7e67f57a8a0" providerId="ADAL" clId="{2883F555-38B0-4CF2-96EA-7941CB74AE9D}" dt="2025-03-18T09:56:06.580" v="120" actId="20577"/>
          <ac:spMkLst>
            <pc:docMk/>
            <pc:sldMk cId="3937419376" sldId="273"/>
            <ac:spMk id="3" creationId="{052B31FE-BAD9-48CC-BDEC-0EC680B75BF0}"/>
          </ac:spMkLst>
        </pc:spChg>
      </pc:sldChg>
      <pc:sldChg chg="modSp mod">
        <pc:chgData name="Karen Juul Randbøll" userId="988bf77e-823c-4deb-b5bf-a7e67f57a8a0" providerId="ADAL" clId="{2883F555-38B0-4CF2-96EA-7941CB74AE9D}" dt="2025-03-18T10:16:49.632" v="528" actId="20577"/>
        <pc:sldMkLst>
          <pc:docMk/>
          <pc:sldMk cId="3186618969" sldId="274"/>
        </pc:sldMkLst>
        <pc:spChg chg="mod">
          <ac:chgData name="Karen Juul Randbøll" userId="988bf77e-823c-4deb-b5bf-a7e67f57a8a0" providerId="ADAL" clId="{2883F555-38B0-4CF2-96EA-7941CB74AE9D}" dt="2025-03-18T10:16:49.632" v="528" actId="20577"/>
          <ac:spMkLst>
            <pc:docMk/>
            <pc:sldMk cId="3186618969" sldId="274"/>
            <ac:spMk id="3" creationId="{052B31FE-BAD9-48CC-BDEC-0EC680B75BF0}"/>
          </ac:spMkLst>
        </pc:spChg>
      </pc:sldChg>
      <pc:sldChg chg="addSp delSp modSp new add del mod setBg">
        <pc:chgData name="Karen Juul Randbøll" userId="988bf77e-823c-4deb-b5bf-a7e67f57a8a0" providerId="ADAL" clId="{2883F555-38B0-4CF2-96EA-7941CB74AE9D}" dt="2025-03-18T10:40:46.608" v="624" actId="14100"/>
        <pc:sldMkLst>
          <pc:docMk/>
          <pc:sldMk cId="3065054275" sldId="275"/>
        </pc:sldMkLst>
        <pc:spChg chg="mod ord">
          <ac:chgData name="Karen Juul Randbøll" userId="988bf77e-823c-4deb-b5bf-a7e67f57a8a0" providerId="ADAL" clId="{2883F555-38B0-4CF2-96EA-7941CB74AE9D}" dt="2025-03-18T10:40:46.608" v="624" actId="14100"/>
          <ac:spMkLst>
            <pc:docMk/>
            <pc:sldMk cId="3065054275" sldId="275"/>
            <ac:spMk id="2" creationId="{B9076981-BFE0-A54F-7CEF-7D25FFEE87F4}"/>
          </ac:spMkLst>
        </pc:spChg>
        <pc:spChg chg="del">
          <ac:chgData name="Karen Juul Randbøll" userId="988bf77e-823c-4deb-b5bf-a7e67f57a8a0" providerId="ADAL" clId="{2883F555-38B0-4CF2-96EA-7941CB74AE9D}" dt="2025-03-18T09:23:09.721" v="5" actId="26606"/>
          <ac:spMkLst>
            <pc:docMk/>
            <pc:sldMk cId="3065054275" sldId="275"/>
            <ac:spMk id="3" creationId="{5A77DE59-3E88-7506-D2A4-E4483A457B84}"/>
          </ac:spMkLst>
        </pc:spChg>
        <pc:spChg chg="add del mod">
          <ac:chgData name="Karen Juul Randbøll" userId="988bf77e-823c-4deb-b5bf-a7e67f57a8a0" providerId="ADAL" clId="{2883F555-38B0-4CF2-96EA-7941CB74AE9D}" dt="2025-03-18T10:39:47.763" v="609" actId="26606"/>
          <ac:spMkLst>
            <pc:docMk/>
            <pc:sldMk cId="3065054275" sldId="275"/>
            <ac:spMk id="4" creationId="{AAA7544B-EBA7-AEEA-3EAA-CC0B531541EE}"/>
          </ac:spMkLst>
        </pc:spChg>
        <pc:spChg chg="add del mod">
          <ac:chgData name="Karen Juul Randbøll" userId="988bf77e-823c-4deb-b5bf-a7e67f57a8a0" providerId="ADAL" clId="{2883F555-38B0-4CF2-96EA-7941CB74AE9D}" dt="2025-03-18T10:07:52.713" v="441"/>
          <ac:spMkLst>
            <pc:docMk/>
            <pc:sldMk cId="3065054275" sldId="275"/>
            <ac:spMk id="7" creationId="{BE3EEEED-C448-31CD-5EE0-B2CAE38AD4F6}"/>
          </ac:spMkLst>
        </pc:spChg>
        <pc:spChg chg="add del">
          <ac:chgData name="Karen Juul Randbøll" userId="988bf77e-823c-4deb-b5bf-a7e67f57a8a0" providerId="ADAL" clId="{2883F555-38B0-4CF2-96EA-7941CB74AE9D}" dt="2025-03-18T10:39:47.763" v="609" actId="26606"/>
          <ac:spMkLst>
            <pc:docMk/>
            <pc:sldMk cId="3065054275" sldId="275"/>
            <ac:spMk id="10" creationId="{D284A420-F50C-4C2C-B88E-E6F4EF504B6E}"/>
          </ac:spMkLst>
        </pc:spChg>
        <pc:spChg chg="add del">
          <ac:chgData name="Karen Juul Randbøll" userId="988bf77e-823c-4deb-b5bf-a7e67f57a8a0" providerId="ADAL" clId="{2883F555-38B0-4CF2-96EA-7941CB74AE9D}" dt="2025-03-18T10:39:47.763" v="609" actId="26606"/>
          <ac:spMkLst>
            <pc:docMk/>
            <pc:sldMk cId="3065054275" sldId="275"/>
            <ac:spMk id="12" creationId="{893A6D2E-5228-4998-9E24-EFCCA024675E}"/>
          </ac:spMkLst>
        </pc:spChg>
        <pc:spChg chg="add del">
          <ac:chgData name="Karen Juul Randbøll" userId="988bf77e-823c-4deb-b5bf-a7e67f57a8a0" providerId="ADAL" clId="{2883F555-38B0-4CF2-96EA-7941CB74AE9D}" dt="2025-03-18T10:39:47.763" v="609" actId="26606"/>
          <ac:spMkLst>
            <pc:docMk/>
            <pc:sldMk cId="3065054275" sldId="275"/>
            <ac:spMk id="18" creationId="{88D74A45-8C44-4D66-9253-B2B25C223ABE}"/>
          </ac:spMkLst>
        </pc:spChg>
        <pc:spChg chg="add del">
          <ac:chgData name="Karen Juul Randbøll" userId="988bf77e-823c-4deb-b5bf-a7e67f57a8a0" providerId="ADAL" clId="{2883F555-38B0-4CF2-96EA-7941CB74AE9D}" dt="2025-03-18T10:39:47.763" v="609" actId="26606"/>
          <ac:spMkLst>
            <pc:docMk/>
            <pc:sldMk cId="3065054275" sldId="275"/>
            <ac:spMk id="20" creationId="{F489C2E0-4895-4B72-85EA-7EE9FAFFDC7E}"/>
          </ac:spMkLst>
        </pc:spChg>
        <pc:spChg chg="add">
          <ac:chgData name="Karen Juul Randbøll" userId="988bf77e-823c-4deb-b5bf-a7e67f57a8a0" providerId="ADAL" clId="{2883F555-38B0-4CF2-96EA-7941CB74AE9D}" dt="2025-03-18T10:39:47.763" v="609" actId="26606"/>
          <ac:spMkLst>
            <pc:docMk/>
            <pc:sldMk cId="3065054275" sldId="275"/>
            <ac:spMk id="27" creationId="{D284A420-F50C-4C2C-B88E-E6F4EF504B6E}"/>
          </ac:spMkLst>
        </pc:spChg>
        <pc:spChg chg="add">
          <ac:chgData name="Karen Juul Randbøll" userId="988bf77e-823c-4deb-b5bf-a7e67f57a8a0" providerId="ADAL" clId="{2883F555-38B0-4CF2-96EA-7941CB74AE9D}" dt="2025-03-18T10:39:47.763" v="609" actId="26606"/>
          <ac:spMkLst>
            <pc:docMk/>
            <pc:sldMk cId="3065054275" sldId="275"/>
            <ac:spMk id="29" creationId="{893A6D2E-5228-4998-9E24-EFCCA024675E}"/>
          </ac:spMkLst>
        </pc:spChg>
        <pc:spChg chg="add">
          <ac:chgData name="Karen Juul Randbøll" userId="988bf77e-823c-4deb-b5bf-a7e67f57a8a0" providerId="ADAL" clId="{2883F555-38B0-4CF2-96EA-7941CB74AE9D}" dt="2025-03-18T10:39:47.763" v="609" actId="26606"/>
          <ac:spMkLst>
            <pc:docMk/>
            <pc:sldMk cId="3065054275" sldId="275"/>
            <ac:spMk id="35" creationId="{5F637E18-EF26-4327-9077-7FFC67B98B96}"/>
          </ac:spMkLst>
        </pc:spChg>
        <pc:spChg chg="add">
          <ac:chgData name="Karen Juul Randbøll" userId="988bf77e-823c-4deb-b5bf-a7e67f57a8a0" providerId="ADAL" clId="{2883F555-38B0-4CF2-96EA-7941CB74AE9D}" dt="2025-03-18T10:39:47.763" v="609" actId="26606"/>
          <ac:spMkLst>
            <pc:docMk/>
            <pc:sldMk cId="3065054275" sldId="275"/>
            <ac:spMk id="37" creationId="{F489C2E0-4895-4B72-85EA-7EE9FAFFDC7E}"/>
          </ac:spMkLst>
        </pc:spChg>
        <pc:picChg chg="add del mod">
          <ac:chgData name="Karen Juul Randbøll" userId="988bf77e-823c-4deb-b5bf-a7e67f57a8a0" providerId="ADAL" clId="{2883F555-38B0-4CF2-96EA-7941CB74AE9D}" dt="2025-03-18T10:39:44.245" v="607" actId="478"/>
          <ac:picMkLst>
            <pc:docMk/>
            <pc:sldMk cId="3065054275" sldId="275"/>
            <ac:picMk id="5" creationId="{614CEE90-4D9C-2808-66E9-67DA2A1EE07A}"/>
          </ac:picMkLst>
        </pc:picChg>
        <pc:picChg chg="add mod">
          <ac:chgData name="Karen Juul Randbøll" userId="988bf77e-823c-4deb-b5bf-a7e67f57a8a0" providerId="ADAL" clId="{2883F555-38B0-4CF2-96EA-7941CB74AE9D}" dt="2025-03-18T10:40:37.702" v="623" actId="14100"/>
          <ac:picMkLst>
            <pc:docMk/>
            <pc:sldMk cId="3065054275" sldId="275"/>
            <ac:picMk id="7" creationId="{E5D6FD5B-C619-3070-82A5-6443472942AD}"/>
          </ac:picMkLst>
        </pc:picChg>
        <pc:cxnChg chg="add">
          <ac:chgData name="Karen Juul Randbøll" userId="988bf77e-823c-4deb-b5bf-a7e67f57a8a0" providerId="ADAL" clId="{2883F555-38B0-4CF2-96EA-7941CB74AE9D}" dt="2025-03-18T09:23:09.721" v="5" actId="26606"/>
          <ac:cxnSpMkLst>
            <pc:docMk/>
            <pc:sldMk cId="3065054275" sldId="275"/>
            <ac:cxnSpMk id="14" creationId="{3ADB48DB-8E25-4F2F-8C02-5B793937255F}"/>
          </ac:cxnSpMkLst>
        </pc:cxnChg>
        <pc:cxnChg chg="add">
          <ac:chgData name="Karen Juul Randbøll" userId="988bf77e-823c-4deb-b5bf-a7e67f57a8a0" providerId="ADAL" clId="{2883F555-38B0-4CF2-96EA-7941CB74AE9D}" dt="2025-03-18T09:23:09.721" v="5" actId="26606"/>
          <ac:cxnSpMkLst>
            <pc:docMk/>
            <pc:sldMk cId="3065054275" sldId="275"/>
            <ac:cxnSpMk id="16" creationId="{C32BA7E3-7313-49C8-A245-A85BDEB13EB3}"/>
          </ac:cxnSpMkLst>
        </pc:cxnChg>
        <pc:cxnChg chg="add">
          <ac:chgData name="Karen Juul Randbøll" userId="988bf77e-823c-4deb-b5bf-a7e67f57a8a0" providerId="ADAL" clId="{2883F555-38B0-4CF2-96EA-7941CB74AE9D}" dt="2025-03-18T09:23:09.721" v="5" actId="26606"/>
          <ac:cxnSpMkLst>
            <pc:docMk/>
            <pc:sldMk cId="3065054275" sldId="275"/>
            <ac:cxnSpMk id="22" creationId="{2E6B6C39-3A8E-4EAF-A0CD-4FE0CDFCD7DB}"/>
          </ac:cxnSpMkLst>
        </pc:cxnChg>
      </pc:sldChg>
      <pc:sldChg chg="addSp delSp modSp new mod modClrScheme chgLayout">
        <pc:chgData name="Karen Juul Randbøll" userId="988bf77e-823c-4deb-b5bf-a7e67f57a8a0" providerId="ADAL" clId="{2883F555-38B0-4CF2-96EA-7941CB74AE9D}" dt="2025-03-18T10:08:38.122" v="445" actId="9405"/>
        <pc:sldMkLst>
          <pc:docMk/>
          <pc:sldMk cId="4131463812" sldId="276"/>
        </pc:sldMkLst>
        <pc:spChg chg="del">
          <ac:chgData name="Karen Juul Randbøll" userId="988bf77e-823c-4deb-b5bf-a7e67f57a8a0" providerId="ADAL" clId="{2883F555-38B0-4CF2-96EA-7941CB74AE9D}" dt="2025-03-18T09:43:21.078" v="30" actId="700"/>
          <ac:spMkLst>
            <pc:docMk/>
            <pc:sldMk cId="4131463812" sldId="276"/>
            <ac:spMk id="2" creationId="{187C8E35-DAE5-AF56-DA65-ECE4A22DC34A}"/>
          </ac:spMkLst>
        </pc:spChg>
        <pc:spChg chg="del">
          <ac:chgData name="Karen Juul Randbøll" userId="988bf77e-823c-4deb-b5bf-a7e67f57a8a0" providerId="ADAL" clId="{2883F555-38B0-4CF2-96EA-7941CB74AE9D}" dt="2025-03-18T09:43:21.078" v="30" actId="700"/>
          <ac:spMkLst>
            <pc:docMk/>
            <pc:sldMk cId="4131463812" sldId="276"/>
            <ac:spMk id="3" creationId="{7E895E86-4D3F-CFEC-26B8-00803264AC57}"/>
          </ac:spMkLst>
        </pc:spChg>
        <pc:spChg chg="add mod ord">
          <ac:chgData name="Karen Juul Randbøll" userId="988bf77e-823c-4deb-b5bf-a7e67f57a8a0" providerId="ADAL" clId="{2883F555-38B0-4CF2-96EA-7941CB74AE9D}" dt="2025-03-18T09:50:12.021" v="119" actId="20577"/>
          <ac:spMkLst>
            <pc:docMk/>
            <pc:sldMk cId="4131463812" sldId="276"/>
            <ac:spMk id="4" creationId="{E036F5F7-9030-AE4C-B6D5-01DBE919872D}"/>
          </ac:spMkLst>
        </pc:spChg>
        <pc:spChg chg="add del mod ord">
          <ac:chgData name="Karen Juul Randbøll" userId="988bf77e-823c-4deb-b5bf-a7e67f57a8a0" providerId="ADAL" clId="{2883F555-38B0-4CF2-96EA-7941CB74AE9D}" dt="2025-03-18T09:48:07.152" v="88" actId="700"/>
          <ac:spMkLst>
            <pc:docMk/>
            <pc:sldMk cId="4131463812" sldId="276"/>
            <ac:spMk id="5" creationId="{9E78C46C-CDD0-7149-A1E8-6ABE7276AD86}"/>
          </ac:spMkLst>
        </pc:spChg>
        <pc:picChg chg="add mod">
          <ac:chgData name="Karen Juul Randbøll" userId="988bf77e-823c-4deb-b5bf-a7e67f57a8a0" providerId="ADAL" clId="{2883F555-38B0-4CF2-96EA-7941CB74AE9D}" dt="2025-03-18T09:49:46.978" v="112" actId="14100"/>
          <ac:picMkLst>
            <pc:docMk/>
            <pc:sldMk cId="4131463812" sldId="276"/>
            <ac:picMk id="6" creationId="{005E9D95-56FE-6D71-10E9-5FB7F0B1D805}"/>
          </ac:picMkLst>
        </pc:picChg>
        <pc:inkChg chg="add del">
          <ac:chgData name="Karen Juul Randbøll" userId="988bf77e-823c-4deb-b5bf-a7e67f57a8a0" providerId="ADAL" clId="{2883F555-38B0-4CF2-96EA-7941CB74AE9D}" dt="2025-03-18T10:08:19.973" v="443" actId="9405"/>
          <ac:inkMkLst>
            <pc:docMk/>
            <pc:sldMk cId="4131463812" sldId="276"/>
            <ac:inkMk id="7" creationId="{C36C773B-BE81-F4E2-7E67-748A7DD8A706}"/>
          </ac:inkMkLst>
        </pc:inkChg>
        <pc:inkChg chg="add del">
          <ac:chgData name="Karen Juul Randbøll" userId="988bf77e-823c-4deb-b5bf-a7e67f57a8a0" providerId="ADAL" clId="{2883F555-38B0-4CF2-96EA-7941CB74AE9D}" dt="2025-03-18T10:08:38.122" v="445" actId="9405"/>
          <ac:inkMkLst>
            <pc:docMk/>
            <pc:sldMk cId="4131463812" sldId="276"/>
            <ac:inkMk id="8" creationId="{DE2A9754-6F99-3051-D923-59CCDE11B79D}"/>
          </ac:inkMkLst>
        </pc:inkChg>
      </pc:sldChg>
      <pc:sldChg chg="modSp new mod">
        <pc:chgData name="Karen Juul Randbøll" userId="988bf77e-823c-4deb-b5bf-a7e67f57a8a0" providerId="ADAL" clId="{2883F555-38B0-4CF2-96EA-7941CB74AE9D}" dt="2025-03-18T09:48:54.573" v="99" actId="313"/>
        <pc:sldMkLst>
          <pc:docMk/>
          <pc:sldMk cId="1000445022" sldId="277"/>
        </pc:sldMkLst>
        <pc:spChg chg="mod">
          <ac:chgData name="Karen Juul Randbøll" userId="988bf77e-823c-4deb-b5bf-a7e67f57a8a0" providerId="ADAL" clId="{2883F555-38B0-4CF2-96EA-7941CB74AE9D}" dt="2025-03-18T09:48:54.573" v="99" actId="313"/>
          <ac:spMkLst>
            <pc:docMk/>
            <pc:sldMk cId="1000445022" sldId="277"/>
            <ac:spMk id="2" creationId="{4A6048E5-1ADA-24BC-CEB7-0BE38A950400}"/>
          </ac:spMkLst>
        </pc:spChg>
        <pc:spChg chg="mod">
          <ac:chgData name="Karen Juul Randbøll" userId="988bf77e-823c-4deb-b5bf-a7e67f57a8a0" providerId="ADAL" clId="{2883F555-38B0-4CF2-96EA-7941CB74AE9D}" dt="2025-03-18T09:47:19.634" v="85" actId="27636"/>
          <ac:spMkLst>
            <pc:docMk/>
            <pc:sldMk cId="1000445022" sldId="277"/>
            <ac:spMk id="3" creationId="{4079D9E2-6DFF-503D-7046-1CC2915170C4}"/>
          </ac:spMkLst>
        </pc:spChg>
      </pc:sldChg>
      <pc:sldChg chg="addSp delSp modSp new mod ord">
        <pc:chgData name="Karen Juul Randbøll" userId="988bf77e-823c-4deb-b5bf-a7e67f57a8a0" providerId="ADAL" clId="{2883F555-38B0-4CF2-96EA-7941CB74AE9D}" dt="2025-03-18T10:07:01.089" v="436"/>
        <pc:sldMkLst>
          <pc:docMk/>
          <pc:sldMk cId="2499367726" sldId="278"/>
        </pc:sldMkLst>
        <pc:spChg chg="del">
          <ac:chgData name="Karen Juul Randbøll" userId="988bf77e-823c-4deb-b5bf-a7e67f57a8a0" providerId="ADAL" clId="{2883F555-38B0-4CF2-96EA-7941CB74AE9D}" dt="2025-03-18T09:57:19.557" v="122"/>
          <ac:spMkLst>
            <pc:docMk/>
            <pc:sldMk cId="2499367726" sldId="278"/>
            <ac:spMk id="3" creationId="{72E05315-F7F6-7220-B645-36A1912B1FE5}"/>
          </ac:spMkLst>
        </pc:spChg>
        <pc:picChg chg="add mod">
          <ac:chgData name="Karen Juul Randbøll" userId="988bf77e-823c-4deb-b5bf-a7e67f57a8a0" providerId="ADAL" clId="{2883F555-38B0-4CF2-96EA-7941CB74AE9D}" dt="2025-03-18T09:58:11.187" v="127" actId="1076"/>
          <ac:picMkLst>
            <pc:docMk/>
            <pc:sldMk cId="2499367726" sldId="278"/>
            <ac:picMk id="4" creationId="{4DBBB6D8-0984-A848-237E-909255F55976}"/>
          </ac:picMkLst>
        </pc:picChg>
      </pc:sldChg>
      <pc:sldChg chg="addSp modSp new mod modClrScheme chgLayout">
        <pc:chgData name="Karen Juul Randbøll" userId="988bf77e-823c-4deb-b5bf-a7e67f57a8a0" providerId="ADAL" clId="{2883F555-38B0-4CF2-96EA-7941CB74AE9D}" dt="2025-03-18T10:45:19.223" v="632" actId="113"/>
        <pc:sldMkLst>
          <pc:docMk/>
          <pc:sldMk cId="2798399924" sldId="279"/>
        </pc:sldMkLst>
        <pc:spChg chg="add mod">
          <ac:chgData name="Karen Juul Randbøll" userId="988bf77e-823c-4deb-b5bf-a7e67f57a8a0" providerId="ADAL" clId="{2883F555-38B0-4CF2-96EA-7941CB74AE9D}" dt="2025-03-18T10:00:45.048" v="163" actId="20577"/>
          <ac:spMkLst>
            <pc:docMk/>
            <pc:sldMk cId="2798399924" sldId="279"/>
            <ac:spMk id="2" creationId="{F0DC89BA-BEB8-5CB9-1BE6-AE3D73B51FBF}"/>
          </ac:spMkLst>
        </pc:spChg>
        <pc:spChg chg="add mod">
          <ac:chgData name="Karen Juul Randbøll" userId="988bf77e-823c-4deb-b5bf-a7e67f57a8a0" providerId="ADAL" clId="{2883F555-38B0-4CF2-96EA-7941CB74AE9D}" dt="2025-03-18T10:45:19.223" v="632" actId="113"/>
          <ac:spMkLst>
            <pc:docMk/>
            <pc:sldMk cId="2798399924" sldId="279"/>
            <ac:spMk id="3" creationId="{52923BE6-4129-02F8-8879-8754C72B4366}"/>
          </ac:spMkLst>
        </pc:spChg>
      </pc:sldChg>
      <pc:sldChg chg="addSp delSp modSp new mod setBg">
        <pc:chgData name="Karen Juul Randbøll" userId="988bf77e-823c-4deb-b5bf-a7e67f57a8a0" providerId="ADAL" clId="{2883F555-38B0-4CF2-96EA-7941CB74AE9D}" dt="2025-03-18T10:30:09.397" v="560" actId="1076"/>
        <pc:sldMkLst>
          <pc:docMk/>
          <pc:sldMk cId="3405833307" sldId="280"/>
        </pc:sldMkLst>
        <pc:spChg chg="del">
          <ac:chgData name="Karen Juul Randbøll" userId="988bf77e-823c-4deb-b5bf-a7e67f57a8a0" providerId="ADAL" clId="{2883F555-38B0-4CF2-96EA-7941CB74AE9D}" dt="2025-03-18T10:19:45.594" v="531" actId="26606"/>
          <ac:spMkLst>
            <pc:docMk/>
            <pc:sldMk cId="3405833307" sldId="280"/>
            <ac:spMk id="2" creationId="{4148E136-FAA1-C65B-B8A4-8148B74F46FE}"/>
          </ac:spMkLst>
        </pc:spChg>
        <pc:spChg chg="del">
          <ac:chgData name="Karen Juul Randbøll" userId="988bf77e-823c-4deb-b5bf-a7e67f57a8a0" providerId="ADAL" clId="{2883F555-38B0-4CF2-96EA-7941CB74AE9D}" dt="2025-03-18T10:19:41.537" v="530" actId="22"/>
          <ac:spMkLst>
            <pc:docMk/>
            <pc:sldMk cId="3405833307" sldId="280"/>
            <ac:spMk id="3" creationId="{0CA4AFDC-9597-6191-7593-AE880D766525}"/>
          </ac:spMkLst>
        </pc:spChg>
        <pc:spChg chg="add mod">
          <ac:chgData name="Karen Juul Randbøll" userId="988bf77e-823c-4deb-b5bf-a7e67f57a8a0" providerId="ADAL" clId="{2883F555-38B0-4CF2-96EA-7941CB74AE9D}" dt="2025-03-18T10:30:09.397" v="560" actId="1076"/>
          <ac:spMkLst>
            <pc:docMk/>
            <pc:sldMk cId="3405833307" sldId="280"/>
            <ac:spMk id="6" creationId="{158BA445-01AD-0274-12DE-D6AD083ECB83}"/>
          </ac:spMkLst>
        </pc:spChg>
        <pc:spChg chg="add del">
          <ac:chgData name="Karen Juul Randbøll" userId="988bf77e-823c-4deb-b5bf-a7e67f57a8a0" providerId="ADAL" clId="{2883F555-38B0-4CF2-96EA-7941CB74AE9D}" dt="2025-03-18T10:29:47.702" v="535" actId="26606"/>
          <ac:spMkLst>
            <pc:docMk/>
            <pc:sldMk cId="3405833307" sldId="280"/>
            <ac:spMk id="10" creationId="{62C0FBB6-4CCA-4358-9DD5-CDF2173E63C8}"/>
          </ac:spMkLst>
        </pc:spChg>
        <pc:spChg chg="add del">
          <ac:chgData name="Karen Juul Randbøll" userId="988bf77e-823c-4deb-b5bf-a7e67f57a8a0" providerId="ADAL" clId="{2883F555-38B0-4CF2-96EA-7941CB74AE9D}" dt="2025-03-18T10:29:47.702" v="535" actId="26606"/>
          <ac:spMkLst>
            <pc:docMk/>
            <pc:sldMk cId="3405833307" sldId="280"/>
            <ac:spMk id="14" creationId="{E2BA2BD9-7B54-4190-8F06-3EF3658A0020}"/>
          </ac:spMkLst>
        </pc:spChg>
        <pc:spChg chg="add del">
          <ac:chgData name="Karen Juul Randbøll" userId="988bf77e-823c-4deb-b5bf-a7e67f57a8a0" providerId="ADAL" clId="{2883F555-38B0-4CF2-96EA-7941CB74AE9D}" dt="2025-03-18T10:29:47.702" v="535" actId="26606"/>
          <ac:spMkLst>
            <pc:docMk/>
            <pc:sldMk cId="3405833307" sldId="280"/>
            <ac:spMk id="16" creationId="{F489C2E0-4895-4B72-85EA-7EE9FAFFDC7E}"/>
          </ac:spMkLst>
        </pc:spChg>
        <pc:spChg chg="add">
          <ac:chgData name="Karen Juul Randbøll" userId="988bf77e-823c-4deb-b5bf-a7e67f57a8a0" providerId="ADAL" clId="{2883F555-38B0-4CF2-96EA-7941CB74AE9D}" dt="2025-03-18T10:29:47.702" v="535" actId="26606"/>
          <ac:spMkLst>
            <pc:docMk/>
            <pc:sldMk cId="3405833307" sldId="280"/>
            <ac:spMk id="23" creationId="{62C0FBB6-4CCA-4358-9DD5-CDF2173E63C8}"/>
          </ac:spMkLst>
        </pc:spChg>
        <pc:spChg chg="add">
          <ac:chgData name="Karen Juul Randbøll" userId="988bf77e-823c-4deb-b5bf-a7e67f57a8a0" providerId="ADAL" clId="{2883F555-38B0-4CF2-96EA-7941CB74AE9D}" dt="2025-03-18T10:29:47.702" v="535" actId="26606"/>
          <ac:spMkLst>
            <pc:docMk/>
            <pc:sldMk cId="3405833307" sldId="280"/>
            <ac:spMk id="27" creationId="{EFAE907D-B057-4259-A679-952AEED00DD9}"/>
          </ac:spMkLst>
        </pc:spChg>
        <pc:spChg chg="add">
          <ac:chgData name="Karen Juul Randbøll" userId="988bf77e-823c-4deb-b5bf-a7e67f57a8a0" providerId="ADAL" clId="{2883F555-38B0-4CF2-96EA-7941CB74AE9D}" dt="2025-03-18T10:29:47.702" v="535" actId="26606"/>
          <ac:spMkLst>
            <pc:docMk/>
            <pc:sldMk cId="3405833307" sldId="280"/>
            <ac:spMk id="29" creationId="{86247B4D-AF5F-47E0-A726-02F7414ACF9C}"/>
          </ac:spMkLst>
        </pc:spChg>
        <pc:spChg chg="add">
          <ac:chgData name="Karen Juul Randbøll" userId="988bf77e-823c-4deb-b5bf-a7e67f57a8a0" providerId="ADAL" clId="{2883F555-38B0-4CF2-96EA-7941CB74AE9D}" dt="2025-03-18T10:29:47.702" v="535" actId="26606"/>
          <ac:spMkLst>
            <pc:docMk/>
            <pc:sldMk cId="3405833307" sldId="280"/>
            <ac:spMk id="31" creationId="{F489C2E0-4895-4B72-85EA-7EE9FAFFDC7E}"/>
          </ac:spMkLst>
        </pc:spChg>
        <pc:picChg chg="add mod ord">
          <ac:chgData name="Karen Juul Randbøll" userId="988bf77e-823c-4deb-b5bf-a7e67f57a8a0" providerId="ADAL" clId="{2883F555-38B0-4CF2-96EA-7941CB74AE9D}" dt="2025-03-18T10:19:45.594" v="531" actId="26606"/>
          <ac:picMkLst>
            <pc:docMk/>
            <pc:sldMk cId="3405833307" sldId="280"/>
            <ac:picMk id="5" creationId="{C2099E78-8904-B215-E0CB-8AD7AD41EC8B}"/>
          </ac:picMkLst>
        </pc:picChg>
        <pc:cxnChg chg="add del">
          <ac:chgData name="Karen Juul Randbøll" userId="988bf77e-823c-4deb-b5bf-a7e67f57a8a0" providerId="ADAL" clId="{2883F555-38B0-4CF2-96EA-7941CB74AE9D}" dt="2025-03-18T10:29:47.702" v="535" actId="26606"/>
          <ac:cxnSpMkLst>
            <pc:docMk/>
            <pc:sldMk cId="3405833307" sldId="280"/>
            <ac:cxnSpMk id="12" creationId="{9E6B771E-DDF7-430C-9462-BA1D3742C84E}"/>
          </ac:cxnSpMkLst>
        </pc:cxnChg>
        <pc:cxnChg chg="add del">
          <ac:chgData name="Karen Juul Randbøll" userId="988bf77e-823c-4deb-b5bf-a7e67f57a8a0" providerId="ADAL" clId="{2883F555-38B0-4CF2-96EA-7941CB74AE9D}" dt="2025-03-18T10:29:47.702" v="535" actId="26606"/>
          <ac:cxnSpMkLst>
            <pc:docMk/>
            <pc:sldMk cId="3405833307" sldId="280"/>
            <ac:cxnSpMk id="18" creationId="{2E6B6C39-3A8E-4EAF-A0CD-4FE0CDFCD7DB}"/>
          </ac:cxnSpMkLst>
        </pc:cxnChg>
        <pc:cxnChg chg="add">
          <ac:chgData name="Karen Juul Randbøll" userId="988bf77e-823c-4deb-b5bf-a7e67f57a8a0" providerId="ADAL" clId="{2883F555-38B0-4CF2-96EA-7941CB74AE9D}" dt="2025-03-18T10:29:47.702" v="535" actId="26606"/>
          <ac:cxnSpMkLst>
            <pc:docMk/>
            <pc:sldMk cId="3405833307" sldId="280"/>
            <ac:cxnSpMk id="25" creationId="{9E6B771E-DDF7-430C-9462-BA1D3742C84E}"/>
          </ac:cxnSpMkLst>
        </pc:cxnChg>
      </pc:sldChg>
      <pc:sldChg chg="addSp delSp modSp new mod setBg">
        <pc:chgData name="Karen Juul Randbøll" userId="988bf77e-823c-4deb-b5bf-a7e67f57a8a0" providerId="ADAL" clId="{2883F555-38B0-4CF2-96EA-7941CB74AE9D}" dt="2025-03-18T11:16:50.235" v="633" actId="1076"/>
        <pc:sldMkLst>
          <pc:docMk/>
          <pc:sldMk cId="1160243988" sldId="281"/>
        </pc:sldMkLst>
        <pc:spChg chg="del">
          <ac:chgData name="Karen Juul Randbøll" userId="988bf77e-823c-4deb-b5bf-a7e67f57a8a0" providerId="ADAL" clId="{2883F555-38B0-4CF2-96EA-7941CB74AE9D}" dt="2025-03-18T10:21:24.454" v="534" actId="26606"/>
          <ac:spMkLst>
            <pc:docMk/>
            <pc:sldMk cId="1160243988" sldId="281"/>
            <ac:spMk id="2" creationId="{0B599300-6A85-C1B3-9E05-34B937A855AD}"/>
          </ac:spMkLst>
        </pc:spChg>
        <pc:spChg chg="del">
          <ac:chgData name="Karen Juul Randbøll" userId="988bf77e-823c-4deb-b5bf-a7e67f57a8a0" providerId="ADAL" clId="{2883F555-38B0-4CF2-96EA-7941CB74AE9D}" dt="2025-03-18T10:21:22.219" v="533" actId="22"/>
          <ac:spMkLst>
            <pc:docMk/>
            <pc:sldMk cId="1160243988" sldId="281"/>
            <ac:spMk id="3" creationId="{306E7155-5458-E526-F7B6-10F152F3DFDA}"/>
          </ac:spMkLst>
        </pc:spChg>
        <pc:spChg chg="add mod">
          <ac:chgData name="Karen Juul Randbøll" userId="988bf77e-823c-4deb-b5bf-a7e67f57a8a0" providerId="ADAL" clId="{2883F555-38B0-4CF2-96EA-7941CB74AE9D}" dt="2025-03-18T11:16:50.235" v="633" actId="1076"/>
          <ac:spMkLst>
            <pc:docMk/>
            <pc:sldMk cId="1160243988" sldId="281"/>
            <ac:spMk id="6" creationId="{CBA8DAB0-4A24-D1E8-4867-9705FACE9670}"/>
          </ac:spMkLst>
        </pc:spChg>
        <pc:spChg chg="add">
          <ac:chgData name="Karen Juul Randbøll" userId="988bf77e-823c-4deb-b5bf-a7e67f57a8a0" providerId="ADAL" clId="{2883F555-38B0-4CF2-96EA-7941CB74AE9D}" dt="2025-03-18T10:21:24.454" v="534" actId="26606"/>
          <ac:spMkLst>
            <pc:docMk/>
            <pc:sldMk cId="1160243988" sldId="281"/>
            <ac:spMk id="10" creationId="{62C0FBB6-4CCA-4358-9DD5-CDF2173E63C8}"/>
          </ac:spMkLst>
        </pc:spChg>
        <pc:spChg chg="add">
          <ac:chgData name="Karen Juul Randbøll" userId="988bf77e-823c-4deb-b5bf-a7e67f57a8a0" providerId="ADAL" clId="{2883F555-38B0-4CF2-96EA-7941CB74AE9D}" dt="2025-03-18T10:21:24.454" v="534" actId="26606"/>
          <ac:spMkLst>
            <pc:docMk/>
            <pc:sldMk cId="1160243988" sldId="281"/>
            <ac:spMk id="14" creationId="{E2BA2BD9-7B54-4190-8F06-3EF3658A0020}"/>
          </ac:spMkLst>
        </pc:spChg>
        <pc:spChg chg="add">
          <ac:chgData name="Karen Juul Randbøll" userId="988bf77e-823c-4deb-b5bf-a7e67f57a8a0" providerId="ADAL" clId="{2883F555-38B0-4CF2-96EA-7941CB74AE9D}" dt="2025-03-18T10:21:24.454" v="534" actId="26606"/>
          <ac:spMkLst>
            <pc:docMk/>
            <pc:sldMk cId="1160243988" sldId="281"/>
            <ac:spMk id="16" creationId="{F489C2E0-4895-4B72-85EA-7EE9FAFFDC7E}"/>
          </ac:spMkLst>
        </pc:spChg>
        <pc:picChg chg="add mod ord">
          <ac:chgData name="Karen Juul Randbøll" userId="988bf77e-823c-4deb-b5bf-a7e67f57a8a0" providerId="ADAL" clId="{2883F555-38B0-4CF2-96EA-7941CB74AE9D}" dt="2025-03-18T10:21:24.454" v="534" actId="26606"/>
          <ac:picMkLst>
            <pc:docMk/>
            <pc:sldMk cId="1160243988" sldId="281"/>
            <ac:picMk id="5" creationId="{BE1A928F-8BAE-88F8-7A9C-8BE4E54E3089}"/>
          </ac:picMkLst>
        </pc:picChg>
        <pc:cxnChg chg="add">
          <ac:chgData name="Karen Juul Randbøll" userId="988bf77e-823c-4deb-b5bf-a7e67f57a8a0" providerId="ADAL" clId="{2883F555-38B0-4CF2-96EA-7941CB74AE9D}" dt="2025-03-18T10:21:24.454" v="534" actId="26606"/>
          <ac:cxnSpMkLst>
            <pc:docMk/>
            <pc:sldMk cId="1160243988" sldId="281"/>
            <ac:cxnSpMk id="12" creationId="{9E6B771E-DDF7-430C-9462-BA1D3742C84E}"/>
          </ac:cxnSpMkLst>
        </pc:cxnChg>
        <pc:cxnChg chg="add">
          <ac:chgData name="Karen Juul Randbøll" userId="988bf77e-823c-4deb-b5bf-a7e67f57a8a0" providerId="ADAL" clId="{2883F555-38B0-4CF2-96EA-7941CB74AE9D}" dt="2025-03-18T10:21:24.454" v="534" actId="26606"/>
          <ac:cxnSpMkLst>
            <pc:docMk/>
            <pc:sldMk cId="1160243988" sldId="281"/>
            <ac:cxnSpMk id="18" creationId="{2E6B6C39-3A8E-4EAF-A0CD-4FE0CDFCD7DB}"/>
          </ac:cxnSpMkLst>
        </pc:cxnChg>
      </pc:sldChg>
      <pc:sldChg chg="addSp delSp modSp new mod modClrScheme chgLayout">
        <pc:chgData name="Karen Juul Randbøll" userId="988bf77e-823c-4deb-b5bf-a7e67f57a8a0" providerId="ADAL" clId="{2883F555-38B0-4CF2-96EA-7941CB74AE9D}" dt="2025-03-18T10:38:46.471" v="606" actId="1076"/>
        <pc:sldMkLst>
          <pc:docMk/>
          <pc:sldMk cId="1038922169" sldId="282"/>
        </pc:sldMkLst>
        <pc:spChg chg="del">
          <ac:chgData name="Karen Juul Randbøll" userId="988bf77e-823c-4deb-b5bf-a7e67f57a8a0" providerId="ADAL" clId="{2883F555-38B0-4CF2-96EA-7941CB74AE9D}" dt="2025-03-18T10:38:37.613" v="602" actId="700"/>
          <ac:spMkLst>
            <pc:docMk/>
            <pc:sldMk cId="1038922169" sldId="282"/>
            <ac:spMk id="2" creationId="{3294BC9B-277B-0F7D-5C0B-803C95186CF2}"/>
          </ac:spMkLst>
        </pc:spChg>
        <pc:spChg chg="del">
          <ac:chgData name="Karen Juul Randbøll" userId="988bf77e-823c-4deb-b5bf-a7e67f57a8a0" providerId="ADAL" clId="{2883F555-38B0-4CF2-96EA-7941CB74AE9D}" dt="2025-03-18T10:38:25.304" v="601" actId="22"/>
          <ac:spMkLst>
            <pc:docMk/>
            <pc:sldMk cId="1038922169" sldId="282"/>
            <ac:spMk id="3" creationId="{FE9B6982-D3A5-7CD7-960B-5A07562A2D86}"/>
          </ac:spMkLst>
        </pc:spChg>
        <pc:picChg chg="add mod ord">
          <ac:chgData name="Karen Juul Randbøll" userId="988bf77e-823c-4deb-b5bf-a7e67f57a8a0" providerId="ADAL" clId="{2883F555-38B0-4CF2-96EA-7941CB74AE9D}" dt="2025-03-18T10:38:46.471" v="606" actId="1076"/>
          <ac:picMkLst>
            <pc:docMk/>
            <pc:sldMk cId="1038922169" sldId="282"/>
            <ac:picMk id="5" creationId="{52E698F7-B196-DDAF-013A-7F3868593EC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284A420-F50C-4C2C-B88E-E6F4EF504B6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893A6D2E-5228-4998-9E24-EFCCA024675E}"/>
              </a:ext>
            </a:extLst>
          </p:cNvPr>
          <p:cNvSpPr/>
          <p:nvPr/>
        </p:nvSpPr>
        <p:spPr>
          <a:xfrm>
            <a:off x="0" y="-2"/>
            <a:ext cx="12188952" cy="3567547"/>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9D878C-9930-44AF-AE18-FCA0DAE10D39}"/>
              </a:ext>
            </a:extLst>
          </p:cNvPr>
          <p:cNvSpPr>
            <a:spLocks noGrp="1"/>
          </p:cNvSpPr>
          <p:nvPr>
            <p:ph type="ctrTitle"/>
          </p:nvPr>
        </p:nvSpPr>
        <p:spPr>
          <a:xfrm>
            <a:off x="761802" y="852055"/>
            <a:ext cx="10380572" cy="2581463"/>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82D608-1F8D-47BB-B595-43B7BEACA90A}"/>
              </a:ext>
            </a:extLst>
          </p:cNvPr>
          <p:cNvSpPr>
            <a:spLocks noGrp="1"/>
          </p:cNvSpPr>
          <p:nvPr>
            <p:ph type="subTitle" idx="1"/>
          </p:nvPr>
        </p:nvSpPr>
        <p:spPr>
          <a:xfrm>
            <a:off x="761802" y="3754582"/>
            <a:ext cx="10380572" cy="224443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2D3C1DA-DAC9-422B-9450-54A7E03B3DE0}"/>
              </a:ext>
            </a:extLst>
          </p:cNvPr>
          <p:cNvSpPr>
            <a:spLocks noGrp="1"/>
          </p:cNvSpPr>
          <p:nvPr>
            <p:ph type="dt" sz="half" idx="10"/>
          </p:nvPr>
        </p:nvSpPr>
        <p:spPr/>
        <p:txBody>
          <a:bodyPr/>
          <a:lstStyle/>
          <a:p>
            <a:fld id="{3341EE12-F28E-4B03-A404-A8FCAE0F6316}" type="datetime1">
              <a:rPr lang="en-US" smtClean="0"/>
              <a:t>3/18/2025</a:t>
            </a:fld>
            <a:endParaRPr lang="en-US" dirty="0"/>
          </a:p>
        </p:txBody>
      </p:sp>
      <p:sp>
        <p:nvSpPr>
          <p:cNvPr id="5" name="Footer Placeholder 4">
            <a:extLst>
              <a:ext uri="{FF2B5EF4-FFF2-40B4-BE49-F238E27FC236}">
                <a16:creationId xmlns:a16="http://schemas.microsoft.com/office/drawing/2014/main" id="{6739A2B9-3E23-4C08-A5CE-698861210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2E61E-26F7-4369-8F2F-6D3CDF644D94}"/>
              </a:ext>
            </a:extLst>
          </p:cNvPr>
          <p:cNvSpPr>
            <a:spLocks noGrp="1"/>
          </p:cNvSpPr>
          <p:nvPr>
            <p:ph type="sldNum" sz="quarter" idx="12"/>
          </p:nvPr>
        </p:nvSpPr>
        <p:spPr/>
        <p:txBody>
          <a:bodyPr/>
          <a:lstStyle/>
          <a:p>
            <a:fld id="{B4A918BC-4D43-4B42-B3C0-E7EBE25E6AF0}" type="slidenum">
              <a:rPr lang="en-US" smtClean="0"/>
              <a:t>‹nr.›</a:t>
            </a:fld>
            <a:endParaRPr lang="en-US" dirty="0"/>
          </a:p>
        </p:txBody>
      </p:sp>
      <p:cxnSp>
        <p:nvCxnSpPr>
          <p:cNvPr id="23" name="Straight Connector 22">
            <a:extLst>
              <a:ext uri="{FF2B5EF4-FFF2-40B4-BE49-F238E27FC236}">
                <a16:creationId xmlns:a16="http://schemas.microsoft.com/office/drawing/2014/main" id="{3ADB48DB-8E25-4F2F-8C02-5B793937255F}"/>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32BA7E3-7313-49C8-A245-A85BDEB13EB3}"/>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985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F69F7-12D5-40F0-88F0-33D60AEB021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65BB511-E79D-41D8-AF91-14A5C803FC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05DFA-4DAF-4B30-8032-503081AEA4BF}"/>
              </a:ext>
            </a:extLst>
          </p:cNvPr>
          <p:cNvSpPr>
            <a:spLocks noGrp="1"/>
          </p:cNvSpPr>
          <p:nvPr>
            <p:ph type="dt" sz="half" idx="10"/>
          </p:nvPr>
        </p:nvSpPr>
        <p:spPr/>
        <p:txBody>
          <a:bodyPr/>
          <a:lstStyle/>
          <a:p>
            <a:fld id="{B68B8189-0D9C-48A6-9FA3-862227B094CE}" type="datetime1">
              <a:rPr lang="en-US" smtClean="0"/>
              <a:t>3/18/2025</a:t>
            </a:fld>
            <a:endParaRPr lang="en-US"/>
          </a:p>
        </p:txBody>
      </p:sp>
      <p:sp>
        <p:nvSpPr>
          <p:cNvPr id="5" name="Footer Placeholder 4">
            <a:extLst>
              <a:ext uri="{FF2B5EF4-FFF2-40B4-BE49-F238E27FC236}">
                <a16:creationId xmlns:a16="http://schemas.microsoft.com/office/drawing/2014/main" id="{E034FBF5-16C0-46A0-916A-4910C1B61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26EA6-7E48-454C-887A-0EF3356F91D5}"/>
              </a:ext>
            </a:extLst>
          </p:cNvPr>
          <p:cNvSpPr>
            <a:spLocks noGrp="1"/>
          </p:cNvSpPr>
          <p:nvPr>
            <p:ph type="sldNum" sz="quarter" idx="12"/>
          </p:nvPr>
        </p:nvSpPr>
        <p:spPr/>
        <p:txBody>
          <a:bodyPr/>
          <a:lstStyle/>
          <a:p>
            <a:fld id="{B4A918BC-4D43-4B42-B3C0-E7EBE25E6AF0}" type="slidenum">
              <a:rPr lang="en-US" smtClean="0"/>
              <a:t>‹nr.›</a:t>
            </a:fld>
            <a:endParaRPr lang="en-US"/>
          </a:p>
        </p:txBody>
      </p:sp>
    </p:spTree>
    <p:extLst>
      <p:ext uri="{BB962C8B-B14F-4D97-AF65-F5344CB8AC3E}">
        <p14:creationId xmlns:p14="http://schemas.microsoft.com/office/powerpoint/2010/main" val="59210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312BAB-A07B-4FEA-8EB5-A7BD8B24C6DA}"/>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F245A432-7E52-48B5-A8BB-13EED592E35A}"/>
              </a:ext>
            </a:extLst>
          </p:cNvPr>
          <p:cNvSpPr/>
          <p:nvPr/>
        </p:nvSpPr>
        <p:spPr>
          <a:xfrm>
            <a:off x="7813964" y="0"/>
            <a:ext cx="4378036" cy="6858000"/>
          </a:xfrm>
          <a:prstGeom prst="rect">
            <a:avLst/>
          </a:prstGeom>
          <a:ln>
            <a:noFill/>
          </a:ln>
          <a:effectLst>
            <a:outerShdw blurRad="254000" dist="152400" dir="1068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56288B6-16BD-4DEE-9187-C78963ED1D8A}"/>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Vertical Title 1">
            <a:extLst>
              <a:ext uri="{FF2B5EF4-FFF2-40B4-BE49-F238E27FC236}">
                <a16:creationId xmlns:a16="http://schemas.microsoft.com/office/drawing/2014/main" id="{F9259F7B-ED77-4251-A424-93712C6F57A0}"/>
              </a:ext>
            </a:extLst>
          </p:cNvPr>
          <p:cNvSpPr>
            <a:spLocks noGrp="1"/>
          </p:cNvSpPr>
          <p:nvPr>
            <p:ph type="title" orient="vert"/>
          </p:nvPr>
        </p:nvSpPr>
        <p:spPr>
          <a:xfrm>
            <a:off x="8139544" y="872836"/>
            <a:ext cx="2521527" cy="5119256"/>
          </a:xfrm>
        </p:spPr>
        <p:txBody>
          <a:bodyPr vert="eaVert" ancho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0295692-9BD0-4EB9-B344-9A6945DB0B81}"/>
              </a:ext>
            </a:extLst>
          </p:cNvPr>
          <p:cNvSpPr>
            <a:spLocks noGrp="1"/>
          </p:cNvSpPr>
          <p:nvPr>
            <p:ph type="body" orient="vert" idx="1"/>
          </p:nvPr>
        </p:nvSpPr>
        <p:spPr>
          <a:xfrm>
            <a:off x="756746" y="872836"/>
            <a:ext cx="6634169" cy="51192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B128527-7CED-4CF3-A260-649685D2E6D3}"/>
              </a:ext>
            </a:extLst>
          </p:cNvPr>
          <p:cNvSpPr>
            <a:spLocks noGrp="1"/>
          </p:cNvSpPr>
          <p:nvPr>
            <p:ph type="dt" sz="half" idx="10"/>
          </p:nvPr>
        </p:nvSpPr>
        <p:spPr>
          <a:xfrm>
            <a:off x="329184" y="6236208"/>
            <a:ext cx="3037459" cy="365125"/>
          </a:xfrm>
        </p:spPr>
        <p:txBody>
          <a:bodyPr/>
          <a:lstStyle/>
          <a:p>
            <a:fld id="{26ADDCAE-6443-42C3-9C19-F95985500186}" type="datetime1">
              <a:rPr lang="en-US" smtClean="0"/>
              <a:t>3/18/2025</a:t>
            </a:fld>
            <a:endParaRPr lang="en-US" dirty="0"/>
          </a:p>
        </p:txBody>
      </p:sp>
      <p:sp>
        <p:nvSpPr>
          <p:cNvPr id="5" name="Footer Placeholder 4">
            <a:extLst>
              <a:ext uri="{FF2B5EF4-FFF2-40B4-BE49-F238E27FC236}">
                <a16:creationId xmlns:a16="http://schemas.microsoft.com/office/drawing/2014/main" id="{20517F65-E517-4B50-B559-FD7D59F3E8B5}"/>
              </a:ext>
            </a:extLst>
          </p:cNvPr>
          <p:cNvSpPr>
            <a:spLocks noGrp="1"/>
          </p:cNvSpPr>
          <p:nvPr>
            <p:ph type="ftr" sz="quarter" idx="11"/>
          </p:nvPr>
        </p:nvSpPr>
        <p:spPr>
          <a:xfrm>
            <a:off x="329184" y="237744"/>
            <a:ext cx="3581400" cy="365125"/>
          </a:xfrm>
        </p:spPr>
        <p:txBody>
          <a:bodyPr/>
          <a:lstStyle/>
          <a:p>
            <a:endParaRPr lang="en-US" dirty="0"/>
          </a:p>
        </p:txBody>
      </p:sp>
      <p:sp>
        <p:nvSpPr>
          <p:cNvPr id="6" name="Slide Number Placeholder 5">
            <a:extLst>
              <a:ext uri="{FF2B5EF4-FFF2-40B4-BE49-F238E27FC236}">
                <a16:creationId xmlns:a16="http://schemas.microsoft.com/office/drawing/2014/main" id="{CAED40B7-46EE-49D9-BE89-7E101F80A49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‹nr.›</a:t>
            </a:fld>
            <a:endParaRPr lang="en-US" dirty="0"/>
          </a:p>
        </p:txBody>
      </p:sp>
      <p:cxnSp>
        <p:nvCxnSpPr>
          <p:cNvPr id="16" name="Straight Connector 15">
            <a:extLst>
              <a:ext uri="{FF2B5EF4-FFF2-40B4-BE49-F238E27FC236}">
                <a16:creationId xmlns:a16="http://schemas.microsoft.com/office/drawing/2014/main" id="{E05031BF-2EA5-4128-B6AF-2D0F5A101095}"/>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022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2CCA-8D32-44C3-809A-54D0245B8ABF}"/>
              </a:ext>
            </a:extLst>
          </p:cNvPr>
          <p:cNvSpPr>
            <a:spLocks noGrp="1"/>
          </p:cNvSpPr>
          <p:nvPr>
            <p:ph type="title"/>
          </p:nvPr>
        </p:nvSpPr>
        <p:spPr>
          <a:xfrm>
            <a:off x="761801" y="858982"/>
            <a:ext cx="10380573" cy="143227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689041-349C-49F8-B155-6F5862873736}"/>
              </a:ext>
            </a:extLst>
          </p:cNvPr>
          <p:cNvSpPr>
            <a:spLocks noGrp="1"/>
          </p:cNvSpPr>
          <p:nvPr>
            <p:ph idx="1"/>
          </p:nvPr>
        </p:nvSpPr>
        <p:spPr>
          <a:xfrm>
            <a:off x="761799" y="2750126"/>
            <a:ext cx="10381205" cy="3261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5E088-72B1-425B-B53B-81B134826169}"/>
              </a:ext>
            </a:extLst>
          </p:cNvPr>
          <p:cNvSpPr>
            <a:spLocks noGrp="1"/>
          </p:cNvSpPr>
          <p:nvPr>
            <p:ph type="dt" sz="half" idx="10"/>
          </p:nvPr>
        </p:nvSpPr>
        <p:spPr/>
        <p:txBody>
          <a:bodyPr/>
          <a:lstStyle/>
          <a:p>
            <a:fld id="{1962799E-EB8E-4038-8063-81BB57C732D4}" type="datetime1">
              <a:rPr lang="en-US" smtClean="0"/>
              <a:t>3/18/2025</a:t>
            </a:fld>
            <a:endParaRPr lang="en-US"/>
          </a:p>
        </p:txBody>
      </p:sp>
      <p:sp>
        <p:nvSpPr>
          <p:cNvPr id="5" name="Footer Placeholder 4">
            <a:extLst>
              <a:ext uri="{FF2B5EF4-FFF2-40B4-BE49-F238E27FC236}">
                <a16:creationId xmlns:a16="http://schemas.microsoft.com/office/drawing/2014/main" id="{89180451-8BF9-48B2-8E6A-9E15C8335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8196E-3A76-4417-BFD8-4400D16E07EA}"/>
              </a:ext>
            </a:extLst>
          </p:cNvPr>
          <p:cNvSpPr>
            <a:spLocks noGrp="1"/>
          </p:cNvSpPr>
          <p:nvPr>
            <p:ph type="sldNum" sz="quarter" idx="12"/>
          </p:nvPr>
        </p:nvSpPr>
        <p:spPr/>
        <p:txBody>
          <a:bodyPr/>
          <a:lstStyle/>
          <a:p>
            <a:fld id="{B4A918BC-4D43-4B42-B3C0-E7EBE25E6AF0}" type="slidenum">
              <a:rPr lang="en-US" smtClean="0"/>
              <a:t>‹nr.›</a:t>
            </a:fld>
            <a:endParaRPr lang="en-US"/>
          </a:p>
        </p:txBody>
      </p:sp>
    </p:spTree>
    <p:extLst>
      <p:ext uri="{BB962C8B-B14F-4D97-AF65-F5344CB8AC3E}">
        <p14:creationId xmlns:p14="http://schemas.microsoft.com/office/powerpoint/2010/main" val="785364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FB183B-99B9-4420-AB2D-070568510522}"/>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6DF62B9-1876-4EEB-929D-B46F98265E34}"/>
              </a:ext>
            </a:extLst>
          </p:cNvPr>
          <p:cNvSpPr/>
          <p:nvPr/>
        </p:nvSpPr>
        <p:spPr>
          <a:xfrm>
            <a:off x="0" y="-2"/>
            <a:ext cx="12192000" cy="3862064"/>
          </a:xfrm>
          <a:prstGeom prst="rect">
            <a:avLst/>
          </a:prstGeom>
          <a:ln>
            <a:noFill/>
          </a:ln>
          <a:effectLst>
            <a:outerShdw blurRad="203200" dist="127000" dir="5460000" sx="96000" sy="96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B5F0E4DD-839A-4BD2-B5FA-FF319E87D037}"/>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692C2FB-E558-4132-AAF5-EFCED0144BA2}"/>
              </a:ext>
            </a:extLst>
          </p:cNvPr>
          <p:cNvSpPr>
            <a:spLocks noGrp="1"/>
          </p:cNvSpPr>
          <p:nvPr>
            <p:ph type="title"/>
          </p:nvPr>
        </p:nvSpPr>
        <p:spPr>
          <a:xfrm>
            <a:off x="761801" y="852056"/>
            <a:ext cx="10380572" cy="257694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AA20424-DA4E-467F-AC0A-D44192A54F64}"/>
              </a:ext>
            </a:extLst>
          </p:cNvPr>
          <p:cNvSpPr>
            <a:spLocks noGrp="1"/>
          </p:cNvSpPr>
          <p:nvPr>
            <p:ph type="body" idx="1"/>
          </p:nvPr>
        </p:nvSpPr>
        <p:spPr>
          <a:xfrm>
            <a:off x="761797" y="4202832"/>
            <a:ext cx="10395116" cy="178926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B39F9C-ADA9-4225-9D74-193A8894ED7A}"/>
              </a:ext>
            </a:extLst>
          </p:cNvPr>
          <p:cNvSpPr>
            <a:spLocks noGrp="1"/>
          </p:cNvSpPr>
          <p:nvPr>
            <p:ph type="dt" sz="half" idx="10"/>
          </p:nvPr>
        </p:nvSpPr>
        <p:spPr>
          <a:xfrm>
            <a:off x="332481" y="6236208"/>
            <a:ext cx="3037459" cy="365125"/>
          </a:xfrm>
        </p:spPr>
        <p:txBody>
          <a:bodyPr/>
          <a:lstStyle/>
          <a:p>
            <a:fld id="{217A73C3-B243-44D3-809D-EF8FDFBD85D4}" type="datetime1">
              <a:rPr lang="en-US" smtClean="0"/>
              <a:t>3/18/2025</a:t>
            </a:fld>
            <a:endParaRPr lang="en-US" dirty="0"/>
          </a:p>
        </p:txBody>
      </p:sp>
      <p:sp>
        <p:nvSpPr>
          <p:cNvPr id="5" name="Footer Placeholder 4">
            <a:extLst>
              <a:ext uri="{FF2B5EF4-FFF2-40B4-BE49-F238E27FC236}">
                <a16:creationId xmlns:a16="http://schemas.microsoft.com/office/drawing/2014/main" id="{84057DEC-B96B-4D69-8B62-5156FDA6D9BB}"/>
              </a:ext>
            </a:extLst>
          </p:cNvPr>
          <p:cNvSpPr>
            <a:spLocks noGrp="1"/>
          </p:cNvSpPr>
          <p:nvPr>
            <p:ph type="ftr" sz="quarter" idx="11"/>
          </p:nvPr>
        </p:nvSpPr>
        <p:spPr>
          <a:xfrm>
            <a:off x="332481" y="237744"/>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A0BF4AC1-9934-43DC-B9AC-322612A74656}"/>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‹nr.›</a:t>
            </a:fld>
            <a:endParaRPr lang="en-US"/>
          </a:p>
        </p:txBody>
      </p:sp>
      <p:cxnSp>
        <p:nvCxnSpPr>
          <p:cNvPr id="11" name="Straight Connector 10">
            <a:extLst>
              <a:ext uri="{FF2B5EF4-FFF2-40B4-BE49-F238E27FC236}">
                <a16:creationId xmlns:a16="http://schemas.microsoft.com/office/drawing/2014/main" id="{4CBDA60A-39CD-41D4-8AE5-0FB7FD78559C}"/>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41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AF84-4A19-4D9A-9B82-46BCBED4F7BD}"/>
              </a:ext>
            </a:extLst>
          </p:cNvPr>
          <p:cNvSpPr>
            <a:spLocks noGrp="1"/>
          </p:cNvSpPr>
          <p:nvPr>
            <p:ph type="title"/>
          </p:nvPr>
        </p:nvSpPr>
        <p:spPr>
          <a:xfrm>
            <a:off x="761801" y="858982"/>
            <a:ext cx="10380573" cy="143227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5A373DD-26AC-4E69-A17C-538D9C7C6854}"/>
              </a:ext>
            </a:extLst>
          </p:cNvPr>
          <p:cNvSpPr>
            <a:spLocks noGrp="1"/>
          </p:cNvSpPr>
          <p:nvPr>
            <p:ph sz="half" idx="1"/>
          </p:nvPr>
        </p:nvSpPr>
        <p:spPr>
          <a:xfrm>
            <a:off x="761800"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AD30C23-A75F-45DF-BCCF-760C533AC7FA}"/>
              </a:ext>
            </a:extLst>
          </p:cNvPr>
          <p:cNvSpPr>
            <a:spLocks noGrp="1"/>
          </p:cNvSpPr>
          <p:nvPr>
            <p:ph sz="half" idx="2"/>
          </p:nvPr>
        </p:nvSpPr>
        <p:spPr>
          <a:xfrm>
            <a:off x="6097092"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82C3974-73EC-4F1B-9E92-0E279ABEE5CD}"/>
              </a:ext>
            </a:extLst>
          </p:cNvPr>
          <p:cNvSpPr>
            <a:spLocks noGrp="1"/>
          </p:cNvSpPr>
          <p:nvPr>
            <p:ph type="dt" sz="half" idx="10"/>
          </p:nvPr>
        </p:nvSpPr>
        <p:spPr>
          <a:xfrm>
            <a:off x="332481" y="6236208"/>
            <a:ext cx="3037459" cy="365125"/>
          </a:xfrm>
        </p:spPr>
        <p:txBody>
          <a:bodyPr/>
          <a:lstStyle/>
          <a:p>
            <a:fld id="{C9B6D3E3-28E2-4380-A113-67698215C5F8}" type="datetime1">
              <a:rPr lang="en-US" smtClean="0"/>
              <a:t>3/18/2025</a:t>
            </a:fld>
            <a:endParaRPr lang="en-US" dirty="0"/>
          </a:p>
        </p:txBody>
      </p:sp>
      <p:sp>
        <p:nvSpPr>
          <p:cNvPr id="6" name="Footer Placeholder 5">
            <a:extLst>
              <a:ext uri="{FF2B5EF4-FFF2-40B4-BE49-F238E27FC236}">
                <a16:creationId xmlns:a16="http://schemas.microsoft.com/office/drawing/2014/main" id="{CC70B3F2-3F28-42A3-9701-A6F01F1B185A}"/>
              </a:ext>
            </a:extLst>
          </p:cNvPr>
          <p:cNvSpPr>
            <a:spLocks noGrp="1"/>
          </p:cNvSpPr>
          <p:nvPr>
            <p:ph type="ftr" sz="quarter" idx="11"/>
          </p:nvPr>
        </p:nvSpPr>
        <p:spPr>
          <a:xfrm>
            <a:off x="332481" y="237744"/>
            <a:ext cx="4114800" cy="365125"/>
          </a:xfrm>
        </p:spPr>
        <p:txBody>
          <a:bodyPr/>
          <a:lstStyle/>
          <a:p>
            <a:endParaRPr lang="en-US" dirty="0"/>
          </a:p>
        </p:txBody>
      </p:sp>
      <p:sp>
        <p:nvSpPr>
          <p:cNvPr id="7" name="Slide Number Placeholder 6">
            <a:extLst>
              <a:ext uri="{FF2B5EF4-FFF2-40B4-BE49-F238E27FC236}">
                <a16:creationId xmlns:a16="http://schemas.microsoft.com/office/drawing/2014/main" id="{E5E7A2FC-50E7-4972-9F28-E3AC4EF93D44}"/>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‹nr.›</a:t>
            </a:fld>
            <a:endParaRPr lang="en-US"/>
          </a:p>
        </p:txBody>
      </p:sp>
    </p:spTree>
    <p:extLst>
      <p:ext uri="{BB962C8B-B14F-4D97-AF65-F5344CB8AC3E}">
        <p14:creationId xmlns:p14="http://schemas.microsoft.com/office/powerpoint/2010/main" val="2088071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5F85-77E6-4F6D-9FFA-5D76201B13E5}"/>
              </a:ext>
            </a:extLst>
          </p:cNvPr>
          <p:cNvSpPr>
            <a:spLocks noGrp="1"/>
          </p:cNvSpPr>
          <p:nvPr>
            <p:ph type="title"/>
          </p:nvPr>
        </p:nvSpPr>
        <p:spPr>
          <a:xfrm>
            <a:off x="761802" y="872836"/>
            <a:ext cx="10380572" cy="1427019"/>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C6C0DAE-58D1-45D9-9FC4-B0864E332C08}"/>
              </a:ext>
            </a:extLst>
          </p:cNvPr>
          <p:cNvSpPr>
            <a:spLocks noGrp="1"/>
          </p:cNvSpPr>
          <p:nvPr>
            <p:ph type="body" idx="1"/>
          </p:nvPr>
        </p:nvSpPr>
        <p:spPr>
          <a:xfrm>
            <a:off x="761801" y="2713326"/>
            <a:ext cx="5023424"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1E63D7-9812-4EA1-A0A2-14D974311FAD}"/>
              </a:ext>
            </a:extLst>
          </p:cNvPr>
          <p:cNvSpPr>
            <a:spLocks noGrp="1"/>
          </p:cNvSpPr>
          <p:nvPr>
            <p:ph sz="half" idx="2"/>
          </p:nvPr>
        </p:nvSpPr>
        <p:spPr>
          <a:xfrm>
            <a:off x="761801" y="3706091"/>
            <a:ext cx="5023424"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4C5055B-04A0-47D3-90ED-135025F857F9}"/>
              </a:ext>
            </a:extLst>
          </p:cNvPr>
          <p:cNvSpPr>
            <a:spLocks noGrp="1"/>
          </p:cNvSpPr>
          <p:nvPr>
            <p:ph type="body" sz="quarter" idx="3"/>
          </p:nvPr>
        </p:nvSpPr>
        <p:spPr>
          <a:xfrm>
            <a:off x="6094211" y="2713326"/>
            <a:ext cx="5048163"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936E6E-8F64-49E6-B57C-86CF92D1689E}"/>
              </a:ext>
            </a:extLst>
          </p:cNvPr>
          <p:cNvSpPr>
            <a:spLocks noGrp="1"/>
          </p:cNvSpPr>
          <p:nvPr>
            <p:ph sz="quarter" idx="4"/>
          </p:nvPr>
        </p:nvSpPr>
        <p:spPr>
          <a:xfrm>
            <a:off x="6094211" y="3706091"/>
            <a:ext cx="5048163"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FFBEAD-2827-40DA-8338-2D691325F1B3}"/>
              </a:ext>
            </a:extLst>
          </p:cNvPr>
          <p:cNvSpPr>
            <a:spLocks noGrp="1"/>
          </p:cNvSpPr>
          <p:nvPr>
            <p:ph type="dt" sz="half" idx="10"/>
          </p:nvPr>
        </p:nvSpPr>
        <p:spPr>
          <a:xfrm>
            <a:off x="332481" y="6236208"/>
            <a:ext cx="3037459" cy="365125"/>
          </a:xfrm>
        </p:spPr>
        <p:txBody>
          <a:bodyPr/>
          <a:lstStyle/>
          <a:p>
            <a:fld id="{A9EFCB61-04AD-47C9-BF79-2BD8B9CEC07A}" type="datetime1">
              <a:rPr lang="en-US" smtClean="0"/>
              <a:t>3/18/2025</a:t>
            </a:fld>
            <a:endParaRPr lang="en-US" dirty="0"/>
          </a:p>
        </p:txBody>
      </p:sp>
      <p:sp>
        <p:nvSpPr>
          <p:cNvPr id="8" name="Footer Placeholder 7">
            <a:extLst>
              <a:ext uri="{FF2B5EF4-FFF2-40B4-BE49-F238E27FC236}">
                <a16:creationId xmlns:a16="http://schemas.microsoft.com/office/drawing/2014/main" id="{DF34B88D-9C6E-4A88-985C-3ED5057A1F65}"/>
              </a:ext>
            </a:extLst>
          </p:cNvPr>
          <p:cNvSpPr>
            <a:spLocks noGrp="1"/>
          </p:cNvSpPr>
          <p:nvPr>
            <p:ph type="ftr" sz="quarter" idx="11"/>
          </p:nvPr>
        </p:nvSpPr>
        <p:spPr>
          <a:xfrm>
            <a:off x="332481" y="237744"/>
            <a:ext cx="4114800" cy="365125"/>
          </a:xfrm>
        </p:spPr>
        <p:txBody>
          <a:bodyPr/>
          <a:lstStyle/>
          <a:p>
            <a:endParaRPr lang="en-US" dirty="0"/>
          </a:p>
        </p:txBody>
      </p:sp>
      <p:sp>
        <p:nvSpPr>
          <p:cNvPr id="9" name="Slide Number Placeholder 8">
            <a:extLst>
              <a:ext uri="{FF2B5EF4-FFF2-40B4-BE49-F238E27FC236}">
                <a16:creationId xmlns:a16="http://schemas.microsoft.com/office/drawing/2014/main" id="{880B6A32-2D15-425F-B6A9-146AFB5C1ACB}"/>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‹nr.›</a:t>
            </a:fld>
            <a:endParaRPr lang="en-US"/>
          </a:p>
        </p:txBody>
      </p:sp>
    </p:spTree>
    <p:extLst>
      <p:ext uri="{BB962C8B-B14F-4D97-AF65-F5344CB8AC3E}">
        <p14:creationId xmlns:p14="http://schemas.microsoft.com/office/powerpoint/2010/main" val="2767827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1B7C-9BD5-4CF8-BAEB-A6CB78DA2F89}"/>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D85F1D3-3353-4FC6-8854-51B0BFFD6D5A}"/>
              </a:ext>
            </a:extLst>
          </p:cNvPr>
          <p:cNvSpPr>
            <a:spLocks noGrp="1"/>
          </p:cNvSpPr>
          <p:nvPr>
            <p:ph type="dt" sz="half" idx="10"/>
          </p:nvPr>
        </p:nvSpPr>
        <p:spPr/>
        <p:txBody>
          <a:bodyPr/>
          <a:lstStyle/>
          <a:p>
            <a:fld id="{A4535E0C-D585-492F-8146-7493F4086301}" type="datetime1">
              <a:rPr lang="en-US" smtClean="0"/>
              <a:t>3/18/2025</a:t>
            </a:fld>
            <a:endParaRPr lang="en-US"/>
          </a:p>
        </p:txBody>
      </p:sp>
      <p:sp>
        <p:nvSpPr>
          <p:cNvPr id="4" name="Footer Placeholder 3">
            <a:extLst>
              <a:ext uri="{FF2B5EF4-FFF2-40B4-BE49-F238E27FC236}">
                <a16:creationId xmlns:a16="http://schemas.microsoft.com/office/drawing/2014/main" id="{F7226CE6-6BEB-46DB-BD4B-9B8AE89A1A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81BCCC-8B3F-40B3-91D5-52E53B2AAE11}"/>
              </a:ext>
            </a:extLst>
          </p:cNvPr>
          <p:cNvSpPr>
            <a:spLocks noGrp="1"/>
          </p:cNvSpPr>
          <p:nvPr>
            <p:ph type="sldNum" sz="quarter" idx="12"/>
          </p:nvPr>
        </p:nvSpPr>
        <p:spPr/>
        <p:txBody>
          <a:bodyPr/>
          <a:lstStyle/>
          <a:p>
            <a:fld id="{B4A918BC-4D43-4B42-B3C0-E7EBE25E6AF0}" type="slidenum">
              <a:rPr lang="en-US" smtClean="0"/>
              <a:t>‹nr.›</a:t>
            </a:fld>
            <a:endParaRPr lang="en-US"/>
          </a:p>
        </p:txBody>
      </p:sp>
    </p:spTree>
    <p:extLst>
      <p:ext uri="{BB962C8B-B14F-4D97-AF65-F5344CB8AC3E}">
        <p14:creationId xmlns:p14="http://schemas.microsoft.com/office/powerpoint/2010/main" val="629048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C0FBB6-4CCA-4358-9DD5-CDF2173E63C8}"/>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8902559A-671A-4FDE-82C3-1CF8CFCF18EC}"/>
              </a:ext>
            </a:extLst>
          </p:cNvPr>
          <p:cNvSpPr>
            <a:spLocks noGrp="1"/>
          </p:cNvSpPr>
          <p:nvPr>
            <p:ph type="dt" sz="half" idx="10"/>
          </p:nvPr>
        </p:nvSpPr>
        <p:spPr/>
        <p:txBody>
          <a:bodyPr/>
          <a:lstStyle/>
          <a:p>
            <a:fld id="{8CE48390-48B5-49AB-B019-A7C8FB8C31F6}" type="datetime1">
              <a:rPr lang="en-US" smtClean="0"/>
              <a:t>3/18/2025</a:t>
            </a:fld>
            <a:endParaRPr lang="en-US"/>
          </a:p>
        </p:txBody>
      </p:sp>
      <p:sp>
        <p:nvSpPr>
          <p:cNvPr id="3" name="Footer Placeholder 2">
            <a:extLst>
              <a:ext uri="{FF2B5EF4-FFF2-40B4-BE49-F238E27FC236}">
                <a16:creationId xmlns:a16="http://schemas.microsoft.com/office/drawing/2014/main" id="{78A14275-250D-437E-BAF1-5BB3CDE64AC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FD93BDE-2A52-4AA7-B222-0F25570EBF77}"/>
              </a:ext>
            </a:extLst>
          </p:cNvPr>
          <p:cNvSpPr>
            <a:spLocks noGrp="1"/>
          </p:cNvSpPr>
          <p:nvPr>
            <p:ph type="sldNum" sz="quarter" idx="12"/>
          </p:nvPr>
        </p:nvSpPr>
        <p:spPr/>
        <p:txBody>
          <a:bodyPr/>
          <a:lstStyle/>
          <a:p>
            <a:fld id="{B4A918BC-4D43-4B42-B3C0-E7EBE25E6AF0}" type="slidenum">
              <a:rPr lang="en-US" smtClean="0"/>
              <a:t>‹nr.›</a:t>
            </a:fld>
            <a:endParaRPr lang="en-US"/>
          </a:p>
        </p:txBody>
      </p:sp>
      <p:cxnSp>
        <p:nvCxnSpPr>
          <p:cNvPr id="5" name="Straight Connector 4">
            <a:extLst>
              <a:ext uri="{FF2B5EF4-FFF2-40B4-BE49-F238E27FC236}">
                <a16:creationId xmlns:a16="http://schemas.microsoft.com/office/drawing/2014/main" id="{9E6B771E-DDF7-430C-9462-BA1D3742C84E}"/>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452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F9A0B00-F6ED-4C3A-97DC-C2AF9D62EE8B}"/>
              </a:ext>
            </a:extLst>
          </p:cNvPr>
          <p:cNvSpPr/>
          <p:nvPr/>
        </p:nvSpPr>
        <p:spPr>
          <a:xfrm>
            <a:off x="79067" y="0"/>
            <a:ext cx="4998624" cy="6858000"/>
          </a:xfrm>
          <a:prstGeom prst="rect">
            <a:avLst/>
          </a:prstGeom>
          <a:ln>
            <a:noFill/>
          </a:ln>
          <a:effectLst>
            <a:outerShdw blurRad="228600" dist="1143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3" name="Rectangle 122">
            <a:extLst>
              <a:ext uri="{FF2B5EF4-FFF2-40B4-BE49-F238E27FC236}">
                <a16:creationId xmlns:a16="http://schemas.microsoft.com/office/drawing/2014/main" id="{3B025FD9-B9EF-4F5C-B67D-3485253B7A6A}"/>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47F545CD-A200-4C66-BF9A-9B839D0CE648}"/>
              </a:ext>
            </a:extLst>
          </p:cNvPr>
          <p:cNvSpPr/>
          <p:nvPr/>
        </p:nvSpPr>
        <p:spPr>
          <a:xfrm>
            <a:off x="0" y="0"/>
            <a:ext cx="6096000" cy="6858000"/>
          </a:xfrm>
          <a:prstGeom prst="rect">
            <a:avLst/>
          </a:prstGeom>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110916-EEE9-418C-B24A-EC09A6D22859}"/>
              </a:ext>
            </a:extLst>
          </p:cNvPr>
          <p:cNvSpPr>
            <a:spLocks noGrp="1"/>
          </p:cNvSpPr>
          <p:nvPr>
            <p:ph type="title"/>
          </p:nvPr>
        </p:nvSpPr>
        <p:spPr>
          <a:xfrm>
            <a:off x="770537" y="872836"/>
            <a:ext cx="4560525" cy="2281050"/>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9C3A0F4-FD98-409E-B41A-5F4352C6A8E5}"/>
              </a:ext>
            </a:extLst>
          </p:cNvPr>
          <p:cNvSpPr>
            <a:spLocks noGrp="1"/>
          </p:cNvSpPr>
          <p:nvPr>
            <p:ph idx="1"/>
          </p:nvPr>
        </p:nvSpPr>
        <p:spPr>
          <a:xfrm>
            <a:off x="6621781" y="872837"/>
            <a:ext cx="4520593" cy="5140036"/>
          </a:xfrm>
        </p:spPr>
        <p:txBody>
          <a:bodyPr>
            <a:normAutofit/>
          </a:bodyPr>
          <a:lstStyle>
            <a:lvl1pPr algn="l">
              <a:defRPr sz="2800"/>
            </a:lvl1pPr>
            <a:lvl2pPr algn="l">
              <a:defRPr sz="2400"/>
            </a:lvl2pPr>
            <a:lvl3pPr algn="l">
              <a:defRPr sz="2000"/>
            </a:lvl3pPr>
            <a:lvl4pPr algn="l">
              <a:defRPr sz="1800"/>
            </a:lvl4pPr>
            <a:lvl5pPr algn="l">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EFABF6F-6E7C-4B3F-B205-09361DA5898B}"/>
              </a:ext>
            </a:extLst>
          </p:cNvPr>
          <p:cNvSpPr>
            <a:spLocks noGrp="1"/>
          </p:cNvSpPr>
          <p:nvPr>
            <p:ph type="body" sz="half" idx="2"/>
          </p:nvPr>
        </p:nvSpPr>
        <p:spPr>
          <a:xfrm>
            <a:off x="770537" y="3442854"/>
            <a:ext cx="4560525" cy="257694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25198D-8500-4277-AA5D-3C3D8FDDCF4B}"/>
              </a:ext>
            </a:extLst>
          </p:cNvPr>
          <p:cNvSpPr>
            <a:spLocks noGrp="1"/>
          </p:cNvSpPr>
          <p:nvPr>
            <p:ph type="dt" sz="half" idx="10"/>
          </p:nvPr>
        </p:nvSpPr>
        <p:spPr>
          <a:xfrm>
            <a:off x="329184" y="6236208"/>
            <a:ext cx="3037459" cy="365125"/>
          </a:xfrm>
        </p:spPr>
        <p:txBody>
          <a:bodyPr/>
          <a:lstStyle/>
          <a:p>
            <a:fld id="{962E767E-8A14-4E70-91B9-2101CBC4D7BD}" type="datetime1">
              <a:rPr lang="en-US" smtClean="0"/>
              <a:t>3/18/2025</a:t>
            </a:fld>
            <a:endParaRPr lang="en-US" dirty="0"/>
          </a:p>
        </p:txBody>
      </p:sp>
      <p:sp>
        <p:nvSpPr>
          <p:cNvPr id="6" name="Footer Placeholder 5">
            <a:extLst>
              <a:ext uri="{FF2B5EF4-FFF2-40B4-BE49-F238E27FC236}">
                <a16:creationId xmlns:a16="http://schemas.microsoft.com/office/drawing/2014/main" id="{F98D219F-027A-4632-9FB0-BD098D5693DB}"/>
              </a:ext>
            </a:extLst>
          </p:cNvPr>
          <p:cNvSpPr>
            <a:spLocks noGrp="1"/>
          </p:cNvSpPr>
          <p:nvPr>
            <p:ph type="ftr" sz="quarter" idx="11"/>
          </p:nvPr>
        </p:nvSpPr>
        <p:spPr>
          <a:xfrm>
            <a:off x="329184" y="237744"/>
            <a:ext cx="3792532"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CA30C82B-C7DC-434D-8768-DE9D1176715B}"/>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‹nr.›</a:t>
            </a:fld>
            <a:endParaRPr lang="en-US" dirty="0"/>
          </a:p>
        </p:txBody>
      </p:sp>
      <p:cxnSp>
        <p:nvCxnSpPr>
          <p:cNvPr id="129" name="Straight Connector 128">
            <a:extLst>
              <a:ext uri="{FF2B5EF4-FFF2-40B4-BE49-F238E27FC236}">
                <a16:creationId xmlns:a16="http://schemas.microsoft.com/office/drawing/2014/main" id="{A8CCC603-9605-46C8-9034-8DAE6AC40DD9}"/>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BBF1D9-8F8F-45A3-BDB4-952D0FB20A4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2503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BEB8797-B080-41A6-B14E-8DC7F0F27E4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C6C7272-A552-46B3-992F-F5ADD5AA2443}"/>
              </a:ext>
            </a:extLst>
          </p:cNvPr>
          <p:cNvSpPr/>
          <p:nvPr/>
        </p:nvSpPr>
        <p:spPr>
          <a:xfrm>
            <a:off x="-1" y="0"/>
            <a:ext cx="6087677" cy="6858000"/>
          </a:xfrm>
          <a:prstGeom prst="rect">
            <a:avLst/>
          </a:prstGeom>
          <a:solidFill>
            <a:schemeClr val="bg1"/>
          </a:solidFill>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25F6AD1-1E6C-46AF-8431-6627180FFD2E}"/>
              </a:ext>
            </a:extLst>
          </p:cNvPr>
          <p:cNvSpPr>
            <a:spLocks noGrp="1"/>
          </p:cNvSpPr>
          <p:nvPr>
            <p:ph type="title"/>
          </p:nvPr>
        </p:nvSpPr>
        <p:spPr>
          <a:xfrm>
            <a:off x="768733" y="858981"/>
            <a:ext cx="4556749" cy="2281052"/>
          </a:xfrm>
        </p:spPr>
        <p:txBody>
          <a:bodyPr anchor="b"/>
          <a:lstStyle>
            <a:lvl1pPr>
              <a:defRPr lang="en-US" sz="3600" kern="1200" dirty="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88A91F9-760E-4CF4-8A03-FA1482C35EB7}"/>
              </a:ext>
            </a:extLst>
          </p:cNvPr>
          <p:cNvSpPr>
            <a:spLocks noGrp="1"/>
          </p:cNvSpPr>
          <p:nvPr>
            <p:ph type="pic" idx="1"/>
          </p:nvPr>
        </p:nvSpPr>
        <p:spPr>
          <a:xfrm>
            <a:off x="6559826" y="865909"/>
            <a:ext cx="4582548" cy="51261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49A9D5-BA6E-4C4A-88A0-5BB86958B8E6}"/>
              </a:ext>
            </a:extLst>
          </p:cNvPr>
          <p:cNvSpPr>
            <a:spLocks noGrp="1"/>
          </p:cNvSpPr>
          <p:nvPr>
            <p:ph type="body" sz="half" idx="2"/>
          </p:nvPr>
        </p:nvSpPr>
        <p:spPr>
          <a:xfrm>
            <a:off x="768733" y="3429000"/>
            <a:ext cx="4556749" cy="2590800"/>
          </a:xfrm>
        </p:spPr>
        <p:txBody>
          <a:bodyPr/>
          <a:lstStyle>
            <a:lvl1pPr marL="0" indent="0">
              <a:buNone/>
              <a:defRPr lang="en-US" sz="2400" kern="1200" dirty="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6899E-70A1-4EFB-87EC-6C4F3BC0360B}"/>
              </a:ext>
            </a:extLst>
          </p:cNvPr>
          <p:cNvSpPr>
            <a:spLocks noGrp="1"/>
          </p:cNvSpPr>
          <p:nvPr>
            <p:ph type="dt" sz="half" idx="10"/>
          </p:nvPr>
        </p:nvSpPr>
        <p:spPr>
          <a:xfrm>
            <a:off x="329184" y="6236208"/>
            <a:ext cx="3037459" cy="365125"/>
          </a:xfrm>
        </p:spPr>
        <p:txBody>
          <a:bodyPr/>
          <a:lstStyle/>
          <a:p>
            <a:fld id="{01AF0C4B-5A4A-45CA-ABEC-10F107160D33}" type="datetime1">
              <a:rPr lang="en-US" smtClean="0"/>
              <a:t>3/18/2025</a:t>
            </a:fld>
            <a:endParaRPr lang="en-US" dirty="0"/>
          </a:p>
        </p:txBody>
      </p:sp>
      <p:sp>
        <p:nvSpPr>
          <p:cNvPr id="6" name="Footer Placeholder 5">
            <a:extLst>
              <a:ext uri="{FF2B5EF4-FFF2-40B4-BE49-F238E27FC236}">
                <a16:creationId xmlns:a16="http://schemas.microsoft.com/office/drawing/2014/main" id="{5FC34B05-4931-4BC8-BD43-9E6B944B3069}"/>
              </a:ext>
            </a:extLst>
          </p:cNvPr>
          <p:cNvSpPr>
            <a:spLocks noGrp="1"/>
          </p:cNvSpPr>
          <p:nvPr>
            <p:ph type="ftr" sz="quarter" idx="11"/>
          </p:nvPr>
        </p:nvSpPr>
        <p:spPr>
          <a:xfrm>
            <a:off x="329184" y="237744"/>
            <a:ext cx="4114800"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AD4ABE5D-7EA4-4D33-B23E-52E640CBF21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‹nr.›</a:t>
            </a:fld>
            <a:endParaRPr lang="en-US" dirty="0"/>
          </a:p>
        </p:txBody>
      </p:sp>
      <p:cxnSp>
        <p:nvCxnSpPr>
          <p:cNvPr id="74" name="Straight Connector 73">
            <a:extLst>
              <a:ext uri="{FF2B5EF4-FFF2-40B4-BE49-F238E27FC236}">
                <a16:creationId xmlns:a16="http://schemas.microsoft.com/office/drawing/2014/main" id="{DF0DB5EA-94EC-4DB5-B8E5-B454005C1552}"/>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99FF82-B951-46E6-AEA7-0993C867FB6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66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38E7D36-B1C9-463C-983F-AEA5810A60D0}"/>
              </a:ext>
            </a:extLst>
          </p:cNvPr>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7B9A221-B33F-47C2-85FF-2C8F363D797B}"/>
              </a:ext>
            </a:extLst>
          </p:cNvPr>
          <p:cNvSpPr/>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ectangle 7">
            <a:extLst>
              <a:ext uri="{FF2B5EF4-FFF2-40B4-BE49-F238E27FC236}">
                <a16:creationId xmlns:a16="http://schemas.microsoft.com/office/drawing/2014/main" id="{CD0E0EF1-7626-4514-9337-271DD661B1EB}"/>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5" name="Rectangle 64">
            <a:extLst>
              <a:ext uri="{FF2B5EF4-FFF2-40B4-BE49-F238E27FC236}">
                <a16:creationId xmlns:a16="http://schemas.microsoft.com/office/drawing/2014/main" id="{5F0B1492-9A00-4F80-8771-0BB2C2C4353C}"/>
              </a:ext>
            </a:extLst>
          </p:cNvPr>
          <p:cNvSpPr/>
          <p:nvPr/>
        </p:nvSpPr>
        <p:spPr>
          <a:xfrm>
            <a:off x="0" y="-2"/>
            <a:ext cx="12188952" cy="2544415"/>
          </a:xfrm>
          <a:prstGeom prst="rect">
            <a:avLst/>
          </a:prstGeom>
          <a:ln>
            <a:noFill/>
          </a:ln>
          <a:effectLst>
            <a:outerShdw blurRad="190500" dist="1270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0F462805-4F8E-44FE-905C-2C3F1A2B3D44}"/>
              </a:ext>
            </a:extLst>
          </p:cNvPr>
          <p:cNvSpPr>
            <a:spLocks noGrp="1"/>
          </p:cNvSpPr>
          <p:nvPr>
            <p:ph type="title"/>
          </p:nvPr>
        </p:nvSpPr>
        <p:spPr>
          <a:xfrm>
            <a:off x="761801" y="858982"/>
            <a:ext cx="10380573" cy="143227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345021C-0380-49AA-ADA1-A8B473FBF572}"/>
              </a:ext>
            </a:extLst>
          </p:cNvPr>
          <p:cNvSpPr>
            <a:spLocks noGrp="1"/>
          </p:cNvSpPr>
          <p:nvPr>
            <p:ph type="body" idx="1"/>
          </p:nvPr>
        </p:nvSpPr>
        <p:spPr>
          <a:xfrm>
            <a:off x="761799" y="2750126"/>
            <a:ext cx="10381205" cy="3261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B7A2409-F298-40BF-BFAC-65A3E71D29E8}"/>
              </a:ext>
            </a:extLst>
          </p:cNvPr>
          <p:cNvSpPr>
            <a:spLocks noGrp="1"/>
          </p:cNvSpPr>
          <p:nvPr>
            <p:ph type="dt" sz="half" idx="2"/>
          </p:nvPr>
        </p:nvSpPr>
        <p:spPr>
          <a:xfrm>
            <a:off x="332481" y="6240079"/>
            <a:ext cx="4114800" cy="365125"/>
          </a:xfrm>
          <a:prstGeom prst="rect">
            <a:avLst/>
          </a:prstGeom>
        </p:spPr>
        <p:txBody>
          <a:bodyPr vert="horz" lIns="91440" tIns="45720" rIns="91440" bIns="45720" rtlCol="0" anchor="ctr"/>
          <a:lstStyle>
            <a:lvl1pPr algn="l">
              <a:defRPr sz="900">
                <a:solidFill>
                  <a:schemeClr val="tx1"/>
                </a:solidFill>
              </a:defRPr>
            </a:lvl1pPr>
          </a:lstStyle>
          <a:p>
            <a:fld id="{6989806E-8E94-473C-AEE7-BE6F15F85533}" type="datetime1">
              <a:rPr lang="en-US" smtClean="0"/>
              <a:t>3/18/2025</a:t>
            </a:fld>
            <a:endParaRPr lang="en-US" dirty="0"/>
          </a:p>
        </p:txBody>
      </p:sp>
      <p:sp>
        <p:nvSpPr>
          <p:cNvPr id="5" name="Footer Placeholder 4">
            <a:extLst>
              <a:ext uri="{FF2B5EF4-FFF2-40B4-BE49-F238E27FC236}">
                <a16:creationId xmlns:a16="http://schemas.microsoft.com/office/drawing/2014/main" id="{CB4799D8-4DBF-4BB2-8D2B-65592ADC9004}"/>
              </a:ext>
            </a:extLst>
          </p:cNvPr>
          <p:cNvSpPr>
            <a:spLocks noGrp="1"/>
          </p:cNvSpPr>
          <p:nvPr>
            <p:ph type="ftr" sz="quarter" idx="3"/>
          </p:nvPr>
        </p:nvSpPr>
        <p:spPr>
          <a:xfrm>
            <a:off x="332481" y="236199"/>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F9F99666-11C3-48A1-966C-439EBF9D9A01}"/>
              </a:ext>
            </a:extLst>
          </p:cNvPr>
          <p:cNvSpPr>
            <a:spLocks noGrp="1"/>
          </p:cNvSpPr>
          <p:nvPr>
            <p:ph type="sldNum" sz="quarter" idx="4"/>
          </p:nvPr>
        </p:nvSpPr>
        <p:spPr>
          <a:xfrm>
            <a:off x="11289782" y="235881"/>
            <a:ext cx="756746" cy="365760"/>
          </a:xfrm>
          <a:prstGeom prst="rect">
            <a:avLst/>
          </a:prstGeom>
        </p:spPr>
        <p:txBody>
          <a:bodyPr vert="horz" lIns="91440" tIns="45720" rIns="91440" bIns="45720" rtlCol="0" anchor="ctr"/>
          <a:lstStyle>
            <a:lvl1pPr algn="ctr">
              <a:defRPr lang="en-US" sz="1400" b="1" kern="1200" smtClean="0">
                <a:solidFill>
                  <a:schemeClr val="tx1"/>
                </a:solidFill>
                <a:latin typeface="Bierstadt" panose="020B0504020202020204" pitchFamily="34" charset="0"/>
                <a:ea typeface="+mn-ea"/>
                <a:cs typeface="+mn-cs"/>
              </a:defRPr>
            </a:lvl1pPr>
          </a:lstStyle>
          <a:p>
            <a:fld id="{B4A918BC-4D43-4B42-B3C0-E7EBE25E6AF0}" type="slidenum">
              <a:rPr lang="en-US" smtClean="0"/>
              <a:pPr/>
              <a:t>‹nr.›</a:t>
            </a:fld>
            <a:endParaRPr lang="en-US" dirty="0"/>
          </a:p>
        </p:txBody>
      </p:sp>
      <p:cxnSp>
        <p:nvCxnSpPr>
          <p:cNvPr id="119" name="Straight Connector 118">
            <a:extLst>
              <a:ext uri="{FF2B5EF4-FFF2-40B4-BE49-F238E27FC236}">
                <a16:creationId xmlns:a16="http://schemas.microsoft.com/office/drawing/2014/main" id="{7FAC7B62-8ACC-41ED-80AB-8D1CDF38B9E4}"/>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45FF525-9A83-4625-99D9-B267BDE077E7}"/>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3750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6858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africamuseum.be/en/about_u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Slide Background">
            <a:extLst>
              <a:ext uri="{FF2B5EF4-FFF2-40B4-BE49-F238E27FC236}">
                <a16:creationId xmlns:a16="http://schemas.microsoft.com/office/drawing/2014/main" id="{B2982DBE-6420-45BB-8DFB-E034CF15E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3" descr="Baggrund med tekstur af slidt betonmur med delvis falmet maling i  sort/hvid">
            <a:extLst>
              <a:ext uri="{FF2B5EF4-FFF2-40B4-BE49-F238E27FC236}">
                <a16:creationId xmlns:a16="http://schemas.microsoft.com/office/drawing/2014/main" id="{C403C8F9-6BD9-2647-90C4-B80DF512A2BB}"/>
              </a:ext>
            </a:extLst>
          </p:cNvPr>
          <p:cNvPicPr>
            <a:picLocks noChangeAspect="1"/>
          </p:cNvPicPr>
          <p:nvPr/>
        </p:nvPicPr>
        <p:blipFill rotWithShape="1">
          <a:blip r:embed="rId2"/>
          <a:srcRect t="4979" b="10751"/>
          <a:stretch/>
        </p:blipFill>
        <p:spPr>
          <a:xfrm>
            <a:off x="20" y="10"/>
            <a:ext cx="12191979" cy="6857988"/>
          </a:xfrm>
          <a:prstGeom prst="rect">
            <a:avLst/>
          </a:prstGeom>
          <a:effectLst>
            <a:outerShdw blurRad="596900" dist="330200" dir="8820000" sx="87000" sy="87000" algn="ctr" rotWithShape="0">
              <a:srgbClr val="000000">
                <a:alpha val="29000"/>
              </a:srgbClr>
            </a:outerShdw>
          </a:effectLst>
        </p:spPr>
      </p:pic>
      <p:sp useBgFill="1">
        <p:nvSpPr>
          <p:cNvPr id="56" name="Rectangle 55">
            <a:extLst>
              <a:ext uri="{FF2B5EF4-FFF2-40B4-BE49-F238E27FC236}">
                <a16:creationId xmlns:a16="http://schemas.microsoft.com/office/drawing/2014/main" id="{86247B4D-AF5F-47E0-A726-02F7414AC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236306" cy="6858000"/>
          </a:xfrm>
          <a:prstGeom prst="rect">
            <a:avLst/>
          </a:prstGeom>
          <a:ln>
            <a:noFill/>
          </a:ln>
          <a:effectLst>
            <a:outerShdw blurRad="596900" dist="330200" dir="8820000" sx="87000" sy="87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145C4C1-967D-44B6-BFAA-3FCB670699D9}"/>
              </a:ext>
            </a:extLst>
          </p:cNvPr>
          <p:cNvSpPr>
            <a:spLocks noGrp="1"/>
          </p:cNvSpPr>
          <p:nvPr>
            <p:ph type="ctrTitle"/>
          </p:nvPr>
        </p:nvSpPr>
        <p:spPr>
          <a:xfrm>
            <a:off x="311549" y="3410607"/>
            <a:ext cx="2613209" cy="2620378"/>
          </a:xfrm>
        </p:spPr>
        <p:txBody>
          <a:bodyPr anchor="ctr">
            <a:normAutofit/>
          </a:bodyPr>
          <a:lstStyle/>
          <a:p>
            <a:r>
              <a:rPr lang="da-DK" sz="2400" i="1" dirty="0"/>
              <a:t>Lær at reflektere over formidling i udstillinger på museer.</a:t>
            </a:r>
            <a:br>
              <a:rPr lang="da-DK" sz="1600" dirty="0"/>
            </a:br>
            <a:endParaRPr lang="da-DK" sz="3600" dirty="0"/>
          </a:p>
        </p:txBody>
      </p:sp>
      <p:sp useBgFill="1">
        <p:nvSpPr>
          <p:cNvPr id="58" name="Rectangle 57">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3236304" cy="3096976"/>
          </a:xfrm>
          <a:prstGeom prst="rect">
            <a:avLst/>
          </a:prstGeom>
          <a:ln>
            <a:noFill/>
          </a:ln>
          <a:effectLst>
            <a:outerShdw blurRad="317500" dist="1651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Undertitel 2">
            <a:extLst>
              <a:ext uri="{FF2B5EF4-FFF2-40B4-BE49-F238E27FC236}">
                <a16:creationId xmlns:a16="http://schemas.microsoft.com/office/drawing/2014/main" id="{E3CC2F85-23E5-4D14-9F0A-068DA453FE4D}"/>
              </a:ext>
            </a:extLst>
          </p:cNvPr>
          <p:cNvSpPr>
            <a:spLocks noGrp="1"/>
          </p:cNvSpPr>
          <p:nvPr>
            <p:ph type="subTitle" idx="1"/>
          </p:nvPr>
        </p:nvSpPr>
        <p:spPr>
          <a:xfrm>
            <a:off x="4816066" y="585209"/>
            <a:ext cx="4034526" cy="1926558"/>
          </a:xfrm>
        </p:spPr>
        <p:txBody>
          <a:bodyPr anchor="t">
            <a:normAutofit/>
          </a:bodyPr>
          <a:lstStyle/>
          <a:p>
            <a:r>
              <a:rPr lang="da-DK" sz="3200" b="1" dirty="0"/>
              <a:t>Udstillingsanalyse</a:t>
            </a:r>
          </a:p>
        </p:txBody>
      </p:sp>
      <p:sp useBgFill="1">
        <p:nvSpPr>
          <p:cNvPr id="60" name="Rectangle 59">
            <a:extLst>
              <a:ext uri="{FF2B5EF4-FFF2-40B4-BE49-F238E27FC236}">
                <a16:creationId xmlns:a16="http://schemas.microsoft.com/office/drawing/2014/main" id="{D54A1C44-5D65-485E-98E5-2F7C9A431C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2375" y="0"/>
            <a:ext cx="1051560" cy="6858000"/>
          </a:xfrm>
          <a:prstGeom prst="rect">
            <a:avLst/>
          </a:prstGeom>
          <a:solidFill>
            <a:schemeClr val="bg1"/>
          </a:solidFill>
          <a:ln>
            <a:noFill/>
          </a:ln>
          <a:effectLst>
            <a:outerShdw blurRad="190500" dist="76200" dir="570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E2BB9DAB-99B4-4825-ACDD-48118C4F5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028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EE7C60-9A3B-4052-9F31-3EBF88D792FE}"/>
              </a:ext>
            </a:extLst>
          </p:cNvPr>
          <p:cNvSpPr>
            <a:spLocks noGrp="1"/>
          </p:cNvSpPr>
          <p:nvPr>
            <p:ph type="title"/>
          </p:nvPr>
        </p:nvSpPr>
        <p:spPr>
          <a:xfrm>
            <a:off x="74586" y="488254"/>
            <a:ext cx="6111335" cy="1243088"/>
          </a:xfrm>
        </p:spPr>
        <p:txBody>
          <a:bodyPr/>
          <a:lstStyle/>
          <a:p>
            <a:pPr algn="ctr"/>
            <a:r>
              <a:rPr lang="da-DK" dirty="0"/>
              <a:t>Det affektive princip</a:t>
            </a:r>
          </a:p>
        </p:txBody>
      </p:sp>
      <p:sp>
        <p:nvSpPr>
          <p:cNvPr id="3" name="Pladsholder til indhold 2">
            <a:extLst>
              <a:ext uri="{FF2B5EF4-FFF2-40B4-BE49-F238E27FC236}">
                <a16:creationId xmlns:a16="http://schemas.microsoft.com/office/drawing/2014/main" id="{8153D03B-28C4-4EAD-AF8A-C28321E5AF45}"/>
              </a:ext>
            </a:extLst>
          </p:cNvPr>
          <p:cNvSpPr>
            <a:spLocks noGrp="1"/>
          </p:cNvSpPr>
          <p:nvPr>
            <p:ph idx="1"/>
          </p:nvPr>
        </p:nvSpPr>
        <p:spPr>
          <a:xfrm>
            <a:off x="741410" y="2774971"/>
            <a:ext cx="10381205" cy="3384329"/>
          </a:xfrm>
        </p:spPr>
        <p:txBody>
          <a:bodyPr>
            <a:normAutofit fontScale="92500" lnSpcReduction="10000"/>
          </a:bodyPr>
          <a:lstStyle/>
          <a:p>
            <a:pPr marL="342900" indent="-342900">
              <a:buFont typeface="Arial" panose="020B0604020202020204" pitchFamily="34" charset="0"/>
              <a:buChar char="•"/>
            </a:pPr>
            <a:r>
              <a:rPr lang="da-DK" dirty="0"/>
              <a:t>Det dramatiserende princip</a:t>
            </a:r>
          </a:p>
          <a:p>
            <a:pPr marL="342900" indent="-342900">
              <a:buFont typeface="Arial" panose="020B0604020202020204" pitchFamily="34" charset="0"/>
              <a:buChar char="•"/>
            </a:pPr>
            <a:r>
              <a:rPr lang="da-DK" dirty="0"/>
              <a:t>Stimulering af sanser. Dramatisk lydside og lysføring eller gribende øjenvidneberetninger, fotografier eller video</a:t>
            </a:r>
          </a:p>
          <a:p>
            <a:pPr marL="342900" indent="-342900">
              <a:buFont typeface="Arial" panose="020B0604020202020204" pitchFamily="34" charset="0"/>
              <a:buChar char="•"/>
            </a:pPr>
            <a:r>
              <a:rPr lang="da-DK" dirty="0"/>
              <a:t>Appellerer til museumsgæstens følelser og moralske og etiske holdninger</a:t>
            </a:r>
          </a:p>
          <a:p>
            <a:pPr marL="342900" indent="-342900">
              <a:buFont typeface="Arial" panose="020B0604020202020204" pitchFamily="34" charset="0"/>
              <a:buChar char="•"/>
            </a:pPr>
            <a:r>
              <a:rPr lang="da-DK" dirty="0"/>
              <a:t>Der kan være tredimensionelle fiktive miljøer med voksmennesker eller udstoppede dyr. Gæsten kan indleve sig i, hvordan det vil være selv at leve i miljøet</a:t>
            </a:r>
          </a:p>
          <a:p>
            <a:pPr marL="342900" indent="-342900">
              <a:buFont typeface="Arial" panose="020B0604020202020204" pitchFamily="34" charset="0"/>
              <a:buChar char="•"/>
            </a:pPr>
            <a:r>
              <a:rPr lang="da-DK" dirty="0"/>
              <a:t>Ofte styret rute så gæsten oplever udstillingen i den rigtige rækkefølge</a:t>
            </a:r>
          </a:p>
          <a:p>
            <a:pPr marL="342900" indent="-342900">
              <a:buFont typeface="Arial" panose="020B0604020202020204" pitchFamily="34" charset="0"/>
              <a:buChar char="•"/>
            </a:pPr>
            <a:r>
              <a:rPr lang="da-DK" dirty="0"/>
              <a:t>Det vil ofte være svært at overskue hele udstillingsrummet</a:t>
            </a:r>
          </a:p>
          <a:p>
            <a:pPr marL="342900" indent="-342900">
              <a:buFont typeface="Arial" panose="020B0604020202020204" pitchFamily="34" charset="0"/>
              <a:buChar char="•"/>
            </a:pPr>
            <a:endParaRPr lang="da-DK" dirty="0"/>
          </a:p>
        </p:txBody>
      </p:sp>
      <p:pic>
        <p:nvPicPr>
          <p:cNvPr id="5" name="Billede 4">
            <a:extLst>
              <a:ext uri="{FF2B5EF4-FFF2-40B4-BE49-F238E27FC236}">
                <a16:creationId xmlns:a16="http://schemas.microsoft.com/office/drawing/2014/main" id="{0BC2D42A-924B-4A9D-9793-48A594C335E5}"/>
              </a:ext>
            </a:extLst>
          </p:cNvPr>
          <p:cNvPicPr>
            <a:picLocks noChangeAspect="1"/>
          </p:cNvPicPr>
          <p:nvPr/>
        </p:nvPicPr>
        <p:blipFill>
          <a:blip r:embed="rId2"/>
          <a:stretch>
            <a:fillRect/>
          </a:stretch>
        </p:blipFill>
        <p:spPr>
          <a:xfrm>
            <a:off x="6758151" y="110120"/>
            <a:ext cx="1710559" cy="2280745"/>
          </a:xfrm>
          <a:prstGeom prst="rect">
            <a:avLst/>
          </a:prstGeom>
        </p:spPr>
      </p:pic>
      <p:pic>
        <p:nvPicPr>
          <p:cNvPr id="6" name="Billede 5">
            <a:extLst>
              <a:ext uri="{FF2B5EF4-FFF2-40B4-BE49-F238E27FC236}">
                <a16:creationId xmlns:a16="http://schemas.microsoft.com/office/drawing/2014/main" id="{AECF0262-C23D-40F9-BF49-212F3B7F2FD6}"/>
              </a:ext>
            </a:extLst>
          </p:cNvPr>
          <p:cNvPicPr>
            <a:picLocks noChangeAspect="1"/>
          </p:cNvPicPr>
          <p:nvPr/>
        </p:nvPicPr>
        <p:blipFill>
          <a:blip r:embed="rId3"/>
          <a:stretch>
            <a:fillRect/>
          </a:stretch>
        </p:blipFill>
        <p:spPr>
          <a:xfrm>
            <a:off x="8627825" y="480610"/>
            <a:ext cx="3396009" cy="1910255"/>
          </a:xfrm>
          <a:prstGeom prst="rect">
            <a:avLst/>
          </a:prstGeom>
        </p:spPr>
      </p:pic>
    </p:spTree>
    <p:extLst>
      <p:ext uri="{BB962C8B-B14F-4D97-AF65-F5344CB8AC3E}">
        <p14:creationId xmlns:p14="http://schemas.microsoft.com/office/powerpoint/2010/main" val="3832293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EE7C60-9A3B-4052-9F31-3EBF88D792FE}"/>
              </a:ext>
            </a:extLst>
          </p:cNvPr>
          <p:cNvSpPr>
            <a:spLocks noGrp="1"/>
          </p:cNvSpPr>
          <p:nvPr>
            <p:ph type="title"/>
          </p:nvPr>
        </p:nvSpPr>
        <p:spPr>
          <a:xfrm>
            <a:off x="74586" y="488254"/>
            <a:ext cx="6111335" cy="1243088"/>
          </a:xfrm>
        </p:spPr>
        <p:txBody>
          <a:bodyPr/>
          <a:lstStyle/>
          <a:p>
            <a:pPr algn="ctr"/>
            <a:r>
              <a:rPr lang="da-DK" dirty="0"/>
              <a:t>Det æstetiske princip</a:t>
            </a:r>
          </a:p>
        </p:txBody>
      </p:sp>
      <p:sp>
        <p:nvSpPr>
          <p:cNvPr id="3" name="Pladsholder til indhold 2">
            <a:extLst>
              <a:ext uri="{FF2B5EF4-FFF2-40B4-BE49-F238E27FC236}">
                <a16:creationId xmlns:a16="http://schemas.microsoft.com/office/drawing/2014/main" id="{8153D03B-28C4-4EAD-AF8A-C28321E5AF45}"/>
              </a:ext>
            </a:extLst>
          </p:cNvPr>
          <p:cNvSpPr>
            <a:spLocks noGrp="1"/>
          </p:cNvSpPr>
          <p:nvPr>
            <p:ph idx="1"/>
          </p:nvPr>
        </p:nvSpPr>
        <p:spPr>
          <a:xfrm>
            <a:off x="741410" y="2774971"/>
            <a:ext cx="10381205" cy="3384329"/>
          </a:xfrm>
        </p:spPr>
        <p:txBody>
          <a:bodyPr>
            <a:normAutofit/>
          </a:bodyPr>
          <a:lstStyle/>
          <a:p>
            <a:pPr marL="342900" indent="-342900">
              <a:buFont typeface="Arial" panose="020B0604020202020204" pitchFamily="34" charset="0"/>
              <a:buChar char="•"/>
            </a:pPr>
            <a:r>
              <a:rPr lang="da-DK" dirty="0"/>
              <a:t>Skønhed og den gode smag</a:t>
            </a:r>
          </a:p>
          <a:p>
            <a:pPr marL="342900" indent="-342900">
              <a:buFont typeface="Arial" panose="020B0604020202020204" pitchFamily="34" charset="0"/>
              <a:buChar char="•"/>
            </a:pPr>
            <a:r>
              <a:rPr lang="da-DK" dirty="0"/>
              <a:t>Afstemte farver, dæmpet eller inden lydside</a:t>
            </a:r>
          </a:p>
          <a:p>
            <a:pPr marL="342900" indent="-342900">
              <a:buFont typeface="Arial" panose="020B0604020202020204" pitchFamily="34" charset="0"/>
              <a:buChar char="•"/>
            </a:pPr>
            <a:r>
              <a:rPr lang="da-DK" dirty="0"/>
              <a:t>Få eller ingen skilte</a:t>
            </a:r>
          </a:p>
          <a:p>
            <a:pPr marL="342900" indent="-342900">
              <a:buFont typeface="Arial" panose="020B0604020202020204" pitchFamily="34" charset="0"/>
              <a:buChar char="•"/>
            </a:pPr>
            <a:r>
              <a:rPr lang="da-DK" dirty="0"/>
              <a:t>God plads mellem genstandene</a:t>
            </a:r>
          </a:p>
          <a:p>
            <a:pPr marL="342900" indent="-342900">
              <a:buFont typeface="Arial" panose="020B0604020202020204" pitchFamily="34" charset="0"/>
              <a:buChar char="•"/>
            </a:pPr>
            <a:r>
              <a:rPr lang="da-DK" dirty="0"/>
              <a:t>Udstilling med fokus på nydelse af æstetik og ofte vinduer ud mod smagfuld arkitektur eller skøn natur</a:t>
            </a:r>
          </a:p>
          <a:p>
            <a:pPr marL="342900" indent="-342900">
              <a:buFont typeface="Arial" panose="020B0604020202020204" pitchFamily="34" charset="0"/>
              <a:buChar char="•"/>
            </a:pPr>
            <a:endParaRPr lang="da-DK" dirty="0"/>
          </a:p>
          <a:p>
            <a:pPr marL="342900" indent="-342900">
              <a:buFont typeface="Arial" panose="020B0604020202020204" pitchFamily="34" charset="0"/>
              <a:buChar char="•"/>
            </a:pPr>
            <a:endParaRPr lang="da-DK" dirty="0"/>
          </a:p>
        </p:txBody>
      </p:sp>
      <p:pic>
        <p:nvPicPr>
          <p:cNvPr id="4" name="Billede 3">
            <a:extLst>
              <a:ext uri="{FF2B5EF4-FFF2-40B4-BE49-F238E27FC236}">
                <a16:creationId xmlns:a16="http://schemas.microsoft.com/office/drawing/2014/main" id="{CDDAEC37-59AF-48E7-86BC-F064E750D125}"/>
              </a:ext>
            </a:extLst>
          </p:cNvPr>
          <p:cNvPicPr>
            <a:picLocks noChangeAspect="1"/>
          </p:cNvPicPr>
          <p:nvPr/>
        </p:nvPicPr>
        <p:blipFill>
          <a:blip r:embed="rId2"/>
          <a:stretch>
            <a:fillRect/>
          </a:stretch>
        </p:blipFill>
        <p:spPr>
          <a:xfrm>
            <a:off x="7283669" y="294457"/>
            <a:ext cx="4201510" cy="2198790"/>
          </a:xfrm>
          <a:prstGeom prst="rect">
            <a:avLst/>
          </a:prstGeom>
        </p:spPr>
      </p:pic>
    </p:spTree>
    <p:extLst>
      <p:ext uri="{BB962C8B-B14F-4D97-AF65-F5344CB8AC3E}">
        <p14:creationId xmlns:p14="http://schemas.microsoft.com/office/powerpoint/2010/main" val="1150654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965A4F-753E-F7EC-6EEC-999B02EE5D1B}"/>
              </a:ext>
            </a:extLst>
          </p:cNvPr>
          <p:cNvSpPr>
            <a:spLocks noGrp="1"/>
          </p:cNvSpPr>
          <p:nvPr>
            <p:ph type="title"/>
          </p:nvPr>
        </p:nvSpPr>
        <p:spPr/>
        <p:txBody>
          <a:bodyPr/>
          <a:lstStyle/>
          <a:p>
            <a:endParaRPr lang="da-DK"/>
          </a:p>
        </p:txBody>
      </p:sp>
      <p:pic>
        <p:nvPicPr>
          <p:cNvPr id="4" name="Pladsholder til indhold 3" descr="Et billede, der indeholder tekst, skærmbillede, Font/skrifttype, dokument&#10;&#10;Indhold genereret af kunstig intelligens kan være forkert.">
            <a:extLst>
              <a:ext uri="{FF2B5EF4-FFF2-40B4-BE49-F238E27FC236}">
                <a16:creationId xmlns:a16="http://schemas.microsoft.com/office/drawing/2014/main" id="{4DBBB6D8-0984-A848-237E-909255F55976}"/>
              </a:ext>
            </a:extLst>
          </p:cNvPr>
          <p:cNvPicPr>
            <a:picLocks noGrp="1" noChangeAspect="1"/>
          </p:cNvPicPr>
          <p:nvPr>
            <p:ph idx="1"/>
          </p:nvPr>
        </p:nvPicPr>
        <p:blipFill>
          <a:blip r:embed="rId2"/>
          <a:stretch>
            <a:fillRect/>
          </a:stretch>
        </p:blipFill>
        <p:spPr>
          <a:xfrm>
            <a:off x="1491343" y="615735"/>
            <a:ext cx="9426896" cy="6071044"/>
          </a:xfrm>
          <a:prstGeom prst="rect">
            <a:avLst/>
          </a:prstGeom>
        </p:spPr>
      </p:pic>
    </p:spTree>
    <p:extLst>
      <p:ext uri="{BB962C8B-B14F-4D97-AF65-F5344CB8AC3E}">
        <p14:creationId xmlns:p14="http://schemas.microsoft.com/office/powerpoint/2010/main" val="2499367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Slide Background">
            <a:extLst>
              <a:ext uri="{FF2B5EF4-FFF2-40B4-BE49-F238E27FC236}">
                <a16:creationId xmlns:a16="http://schemas.microsoft.com/office/drawing/2014/main" id="{B098FE6D-7262-4839-92B0-81ABB0881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3" descr="Baggrund med tekstur af slidt betonmur med delvis falmet maling i  sort/hvid">
            <a:extLst>
              <a:ext uri="{FF2B5EF4-FFF2-40B4-BE49-F238E27FC236}">
                <a16:creationId xmlns:a16="http://schemas.microsoft.com/office/drawing/2014/main" id="{C403C8F9-6BD9-2647-90C4-B80DF512A2BB}"/>
              </a:ext>
            </a:extLst>
          </p:cNvPr>
          <p:cNvPicPr>
            <a:picLocks noChangeAspect="1"/>
          </p:cNvPicPr>
          <p:nvPr/>
        </p:nvPicPr>
        <p:blipFill rotWithShape="1">
          <a:blip r:embed="rId2"/>
          <a:srcRect t="4979" b="10751"/>
          <a:stretch/>
        </p:blipFill>
        <p:spPr>
          <a:xfrm>
            <a:off x="20" y="10"/>
            <a:ext cx="12191979" cy="3712180"/>
          </a:xfrm>
          <a:prstGeom prst="rect">
            <a:avLst/>
          </a:prstGeom>
          <a:effectLst>
            <a:outerShdw blurRad="596900" dist="330200" dir="8820000" sx="87000" sy="87000" algn="ctr" rotWithShape="0">
              <a:srgbClr val="000000">
                <a:alpha val="29000"/>
              </a:srgbClr>
            </a:outerShdw>
          </a:effectLst>
        </p:spPr>
      </p:pic>
      <p:sp useBgFill="1">
        <p:nvSpPr>
          <p:cNvPr id="25" name="Rectangle 24">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37879"/>
            <a:ext cx="12192000" cy="2320119"/>
          </a:xfrm>
          <a:prstGeom prst="rect">
            <a:avLst/>
          </a:prstGeom>
          <a:ln>
            <a:noFill/>
          </a:ln>
          <a:effectLst>
            <a:outerShdw blurRad="254000" dist="127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E145C4C1-967D-44B6-BFAA-3FCB670699D9}"/>
              </a:ext>
            </a:extLst>
          </p:cNvPr>
          <p:cNvSpPr>
            <a:spLocks noGrp="1"/>
          </p:cNvSpPr>
          <p:nvPr>
            <p:ph type="ctrTitle"/>
          </p:nvPr>
        </p:nvSpPr>
        <p:spPr>
          <a:xfrm>
            <a:off x="3175103" y="774314"/>
            <a:ext cx="5474257" cy="1815151"/>
          </a:xfrm>
        </p:spPr>
        <p:txBody>
          <a:bodyPr anchor="ctr">
            <a:normAutofit/>
          </a:bodyPr>
          <a:lstStyle/>
          <a:p>
            <a:r>
              <a:rPr lang="da-DK" sz="3600" dirty="0"/>
              <a:t>Kommunikationsstrategier</a:t>
            </a:r>
          </a:p>
        </p:txBody>
      </p:sp>
      <p:sp>
        <p:nvSpPr>
          <p:cNvPr id="3" name="Undertitel 2">
            <a:extLst>
              <a:ext uri="{FF2B5EF4-FFF2-40B4-BE49-F238E27FC236}">
                <a16:creationId xmlns:a16="http://schemas.microsoft.com/office/drawing/2014/main" id="{E3CC2F85-23E5-4D14-9F0A-068DA453FE4D}"/>
              </a:ext>
            </a:extLst>
          </p:cNvPr>
          <p:cNvSpPr>
            <a:spLocks noGrp="1"/>
          </p:cNvSpPr>
          <p:nvPr>
            <p:ph type="subTitle" idx="1"/>
          </p:nvPr>
        </p:nvSpPr>
        <p:spPr>
          <a:xfrm>
            <a:off x="1008993" y="3825766"/>
            <a:ext cx="10028174" cy="2820692"/>
          </a:xfrm>
        </p:spPr>
        <p:txBody>
          <a:bodyPr anchor="t" anchorCtr="0">
            <a:normAutofit/>
          </a:bodyPr>
          <a:lstStyle/>
          <a:p>
            <a:r>
              <a:rPr lang="da-DK" dirty="0"/>
              <a:t>På næste slide gennemgås de fire kommunikationsstrategier.</a:t>
            </a:r>
          </a:p>
          <a:p>
            <a:r>
              <a:rPr lang="da-DK" dirty="0"/>
              <a:t>Hvilke(n) kommunikationsstrategi (er) finder du i udstillingen?</a:t>
            </a:r>
          </a:p>
          <a:p>
            <a:r>
              <a:rPr lang="da-DK" dirty="0"/>
              <a:t>Hvilken kommunikationsstrategi er dominerende?</a:t>
            </a:r>
          </a:p>
          <a:p>
            <a:r>
              <a:rPr lang="da-DK" dirty="0"/>
              <a:t>Tag billeder til dokumentation.</a:t>
            </a:r>
          </a:p>
        </p:txBody>
      </p:sp>
      <p:cxnSp>
        <p:nvCxnSpPr>
          <p:cNvPr id="27" name="Straight Connector 26">
            <a:extLst>
              <a:ext uri="{FF2B5EF4-FFF2-40B4-BE49-F238E27FC236}">
                <a16:creationId xmlns:a16="http://schemas.microsoft.com/office/drawing/2014/main" id="{2E6B6C39-3A8E-4EAF-A0CD-4FE0CDFCD7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139813"/>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451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5D64BC-FE09-4249-A82A-4E0BE72C4FDD}"/>
              </a:ext>
            </a:extLst>
          </p:cNvPr>
          <p:cNvSpPr>
            <a:spLocks noGrp="1"/>
          </p:cNvSpPr>
          <p:nvPr>
            <p:ph type="title"/>
          </p:nvPr>
        </p:nvSpPr>
        <p:spPr>
          <a:xfrm>
            <a:off x="761799" y="207341"/>
            <a:ext cx="10380573" cy="1432273"/>
          </a:xfrm>
        </p:spPr>
        <p:txBody>
          <a:bodyPr/>
          <a:lstStyle/>
          <a:p>
            <a:r>
              <a:rPr lang="da-DK" dirty="0"/>
              <a:t>Kommunikationsstrategier</a:t>
            </a:r>
          </a:p>
        </p:txBody>
      </p:sp>
      <p:sp>
        <p:nvSpPr>
          <p:cNvPr id="3" name="Pladsholder til indhold 2">
            <a:extLst>
              <a:ext uri="{FF2B5EF4-FFF2-40B4-BE49-F238E27FC236}">
                <a16:creationId xmlns:a16="http://schemas.microsoft.com/office/drawing/2014/main" id="{052B31FE-BAD9-48CC-BDEC-0EC680B75BF0}"/>
              </a:ext>
            </a:extLst>
          </p:cNvPr>
          <p:cNvSpPr>
            <a:spLocks noGrp="1"/>
          </p:cNvSpPr>
          <p:nvPr>
            <p:ph idx="1"/>
          </p:nvPr>
        </p:nvSpPr>
        <p:spPr>
          <a:xfrm>
            <a:off x="446489" y="1450428"/>
            <a:ext cx="11409180" cy="4897820"/>
          </a:xfrm>
          <a:solidFill>
            <a:schemeClr val="bg1"/>
          </a:solidFill>
        </p:spPr>
        <p:txBody>
          <a:bodyPr>
            <a:normAutofit fontScale="85000" lnSpcReduction="20000"/>
          </a:bodyPr>
          <a:lstStyle/>
          <a:p>
            <a:r>
              <a:rPr lang="da-DK" b="1" dirty="0"/>
              <a:t>Laissez-faire-tilgangen: Den valgfrie rundgang</a:t>
            </a:r>
          </a:p>
          <a:p>
            <a:r>
              <a:rPr lang="da-DK" dirty="0" err="1"/>
              <a:t>Laizzes</a:t>
            </a:r>
            <a:r>
              <a:rPr lang="da-DK" dirty="0"/>
              <a:t>-faire betyder ”lad ske”. Museumsgæsten skal have frit spil og der er mange forskelligartede formidlingsmaterialer, som gæsten frit kan vælge imellem. Gæsten ved selv bedst hvordan han/hun bedst oplever og indoptager udstillingens udsagn og budskaber.</a:t>
            </a:r>
          </a:p>
          <a:p>
            <a:r>
              <a:rPr lang="da-DK" b="1" dirty="0"/>
              <a:t>Transmissionstilgangen: Overførsel eller tilegnelse af viden</a:t>
            </a:r>
          </a:p>
          <a:p>
            <a:r>
              <a:rPr lang="da-DK" dirty="0"/>
              <a:t>Målet er at øge gæstens viden. Viden anses for at være en målbar størrelse, der eksistere uden for gæsten. Ofte følger gæsten en bestemt rute, hvor der på forskellig vis gives mange informationer om genstandene.</a:t>
            </a:r>
          </a:p>
          <a:p>
            <a:r>
              <a:rPr lang="da-DK" b="1" dirty="0"/>
              <a:t>Den konstruktive tilgang: Spørgsmål og svar</a:t>
            </a:r>
          </a:p>
          <a:p>
            <a:r>
              <a:rPr lang="da-DK" dirty="0"/>
              <a:t>Der stille spørgsmål til museumsgæsten i udstillingen. Museet optræder ikke som autoritet og gæsten opfordres til at svare på udstillingens spørgsmål ud fra sin egen viden.</a:t>
            </a:r>
          </a:p>
          <a:p>
            <a:r>
              <a:rPr lang="da-DK" b="1" dirty="0"/>
              <a:t>Den narrative tilgang: Storytelling</a:t>
            </a:r>
          </a:p>
          <a:p>
            <a:r>
              <a:rPr lang="da-DK" dirty="0"/>
              <a:t>Udstillingen formidler en god historie og lægger op til at gæsten forholder sig til denne historie. Gæsten anses for selv at have væsentlige historier at bidrage med, og gæsten har mulighed for at koble sine egne historier på den, udstillingen formidler.</a:t>
            </a:r>
          </a:p>
        </p:txBody>
      </p:sp>
    </p:spTree>
    <p:extLst>
      <p:ext uri="{BB962C8B-B14F-4D97-AF65-F5344CB8AC3E}">
        <p14:creationId xmlns:p14="http://schemas.microsoft.com/office/powerpoint/2010/main" val="3937419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5D64BC-FE09-4249-A82A-4E0BE72C4FDD}"/>
              </a:ext>
            </a:extLst>
          </p:cNvPr>
          <p:cNvSpPr>
            <a:spLocks noGrp="1"/>
          </p:cNvSpPr>
          <p:nvPr>
            <p:ph type="title"/>
          </p:nvPr>
        </p:nvSpPr>
        <p:spPr>
          <a:xfrm>
            <a:off x="761799" y="207341"/>
            <a:ext cx="10380573" cy="1432273"/>
          </a:xfrm>
        </p:spPr>
        <p:txBody>
          <a:bodyPr/>
          <a:lstStyle/>
          <a:p>
            <a:r>
              <a:rPr lang="da-DK" dirty="0"/>
              <a:t>Kommunikationsstrategier</a:t>
            </a:r>
          </a:p>
        </p:txBody>
      </p:sp>
      <p:sp>
        <p:nvSpPr>
          <p:cNvPr id="3" name="Pladsholder til indhold 2">
            <a:extLst>
              <a:ext uri="{FF2B5EF4-FFF2-40B4-BE49-F238E27FC236}">
                <a16:creationId xmlns:a16="http://schemas.microsoft.com/office/drawing/2014/main" id="{052B31FE-BAD9-48CC-BDEC-0EC680B75BF0}"/>
              </a:ext>
            </a:extLst>
          </p:cNvPr>
          <p:cNvSpPr>
            <a:spLocks noGrp="1"/>
          </p:cNvSpPr>
          <p:nvPr>
            <p:ph idx="1"/>
          </p:nvPr>
        </p:nvSpPr>
        <p:spPr>
          <a:xfrm>
            <a:off x="446489" y="1450428"/>
            <a:ext cx="11409180" cy="4897820"/>
          </a:xfrm>
          <a:solidFill>
            <a:schemeClr val="bg1"/>
          </a:solidFill>
        </p:spPr>
        <p:txBody>
          <a:bodyPr>
            <a:normAutofit/>
          </a:bodyPr>
          <a:lstStyle/>
          <a:p>
            <a:r>
              <a:rPr lang="da-DK" b="1" dirty="0"/>
              <a:t>Tænk også på</a:t>
            </a:r>
          </a:p>
          <a:p>
            <a:pPr marL="342900" indent="-342900">
              <a:buFont typeface="Arial" panose="020B0604020202020204" pitchFamily="34" charset="0"/>
              <a:buChar char="•"/>
            </a:pPr>
            <a:r>
              <a:rPr lang="da-DK" dirty="0"/>
              <a:t>Valg af udstillingens tema</a:t>
            </a:r>
          </a:p>
          <a:p>
            <a:pPr marL="342900" indent="-342900">
              <a:buFont typeface="Arial" panose="020B0604020202020204" pitchFamily="34" charset="0"/>
              <a:buChar char="•"/>
            </a:pPr>
            <a:r>
              <a:rPr lang="da-DK" dirty="0"/>
              <a:t>Valgte genstande</a:t>
            </a:r>
          </a:p>
          <a:p>
            <a:pPr marL="342900" indent="-342900">
              <a:buFont typeface="Arial" panose="020B0604020202020204" pitchFamily="34" charset="0"/>
              <a:buChar char="•"/>
            </a:pPr>
            <a:r>
              <a:rPr lang="da-DK" dirty="0"/>
              <a:t>Udstillingens titel</a:t>
            </a:r>
          </a:p>
          <a:p>
            <a:pPr marL="342900" indent="-342900">
              <a:buFont typeface="Arial" panose="020B0604020202020204" pitchFamily="34" charset="0"/>
              <a:buChar char="•"/>
            </a:pPr>
            <a:r>
              <a:rPr lang="da-DK" dirty="0"/>
              <a:t>Udstillingens målgruppe</a:t>
            </a:r>
          </a:p>
        </p:txBody>
      </p:sp>
    </p:spTree>
    <p:extLst>
      <p:ext uri="{BB962C8B-B14F-4D97-AF65-F5344CB8AC3E}">
        <p14:creationId xmlns:p14="http://schemas.microsoft.com/office/powerpoint/2010/main" val="3186618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a:extLst>
              <a:ext uri="{FF2B5EF4-FFF2-40B4-BE49-F238E27FC236}">
                <a16:creationId xmlns:a16="http://schemas.microsoft.com/office/drawing/2014/main" id="{52E698F7-B196-DDAF-013A-7F3868593ECB}"/>
              </a:ext>
            </a:extLst>
          </p:cNvPr>
          <p:cNvPicPr>
            <a:picLocks noGrp="1" noChangeAspect="1"/>
          </p:cNvPicPr>
          <p:nvPr>
            <p:ph idx="4294967295"/>
          </p:nvPr>
        </p:nvPicPr>
        <p:blipFill>
          <a:blip r:embed="rId2"/>
          <a:stretch>
            <a:fillRect/>
          </a:stretch>
        </p:blipFill>
        <p:spPr>
          <a:xfrm>
            <a:off x="1687287" y="223830"/>
            <a:ext cx="8980714" cy="6410340"/>
          </a:xfrm>
        </p:spPr>
      </p:pic>
    </p:spTree>
    <p:extLst>
      <p:ext uri="{BB962C8B-B14F-4D97-AF65-F5344CB8AC3E}">
        <p14:creationId xmlns:p14="http://schemas.microsoft.com/office/powerpoint/2010/main" val="1038922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2C0FBB6-4CCA-4358-9DD5-CDF2173E63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9E6B771E-DDF7-430C-9462-BA1D3742C8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EFAE907D-B057-4259-A679-952AEED00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dsholder til indhold 4">
            <a:extLst>
              <a:ext uri="{FF2B5EF4-FFF2-40B4-BE49-F238E27FC236}">
                <a16:creationId xmlns:a16="http://schemas.microsoft.com/office/drawing/2014/main" id="{C2099E78-8904-B215-E0CB-8AD7AD41EC8B}"/>
              </a:ext>
            </a:extLst>
          </p:cNvPr>
          <p:cNvPicPr>
            <a:picLocks noGrp="1" noChangeAspect="1"/>
          </p:cNvPicPr>
          <p:nvPr>
            <p:ph idx="1"/>
          </p:nvPr>
        </p:nvPicPr>
        <p:blipFill>
          <a:blip r:embed="rId2"/>
          <a:srcRect t="13461"/>
          <a:stretch/>
        </p:blipFill>
        <p:spPr>
          <a:xfrm>
            <a:off x="20" y="1"/>
            <a:ext cx="12191979" cy="6857998"/>
          </a:xfrm>
          <a:prstGeom prst="rect">
            <a:avLst/>
          </a:prstGeom>
          <a:effectLst>
            <a:outerShdw blurRad="596900" dist="330200" dir="8820000" sx="87000" sy="87000" algn="ctr" rotWithShape="0">
              <a:srgbClr val="000000">
                <a:alpha val="29000"/>
              </a:srgbClr>
            </a:outerShdw>
          </a:effectLst>
        </p:spPr>
      </p:pic>
      <p:sp useBgFill="1">
        <p:nvSpPr>
          <p:cNvPr id="29" name="Rectangle 28">
            <a:extLst>
              <a:ext uri="{FF2B5EF4-FFF2-40B4-BE49-F238E27FC236}">
                <a16:creationId xmlns:a16="http://schemas.microsoft.com/office/drawing/2014/main" id="{86247B4D-AF5F-47E0-A726-02F7414AC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134" y="0"/>
            <a:ext cx="4150865" cy="6858000"/>
          </a:xfrm>
          <a:prstGeom prst="rect">
            <a:avLst/>
          </a:prstGeom>
          <a:ln>
            <a:noFill/>
          </a:ln>
          <a:effectLst>
            <a:outerShdw blurRad="596900" dist="330200" dir="8820000" sx="87000" sy="87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30">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136" y="0"/>
            <a:ext cx="4150863" cy="3096976"/>
          </a:xfrm>
          <a:prstGeom prst="rect">
            <a:avLst/>
          </a:prstGeom>
          <a:ln>
            <a:noFill/>
          </a:ln>
          <a:effectLst>
            <a:outerShdw blurRad="317500" dist="165100" dir="5460000" sx="91000" sy="91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id="{D1DBE7BA-B550-4690-B852-67A71DBB82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kstfelt 5">
            <a:extLst>
              <a:ext uri="{FF2B5EF4-FFF2-40B4-BE49-F238E27FC236}">
                <a16:creationId xmlns:a16="http://schemas.microsoft.com/office/drawing/2014/main" id="{158BA445-01AD-0274-12DE-D6AD083ECB83}"/>
              </a:ext>
            </a:extLst>
          </p:cNvPr>
          <p:cNvSpPr txBox="1"/>
          <p:nvPr/>
        </p:nvSpPr>
        <p:spPr>
          <a:xfrm>
            <a:off x="9100457" y="2521207"/>
            <a:ext cx="2155045" cy="369332"/>
          </a:xfrm>
          <a:prstGeom prst="rect">
            <a:avLst/>
          </a:prstGeom>
          <a:noFill/>
        </p:spPr>
        <p:txBody>
          <a:bodyPr wrap="square" rtlCol="0">
            <a:spAutoFit/>
          </a:bodyPr>
          <a:lstStyle/>
          <a:p>
            <a:r>
              <a:rPr lang="da-DK" dirty="0"/>
              <a:t>Vi mødes her.</a:t>
            </a:r>
          </a:p>
        </p:txBody>
      </p:sp>
    </p:spTree>
    <p:extLst>
      <p:ext uri="{BB962C8B-B14F-4D97-AF65-F5344CB8AC3E}">
        <p14:creationId xmlns:p14="http://schemas.microsoft.com/office/powerpoint/2010/main" val="3405833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2C0FBB6-4CCA-4358-9DD5-CDF2173E63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E6B771E-DDF7-430C-9462-BA1D3742C8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dsholder til indhold 4">
            <a:extLst>
              <a:ext uri="{FF2B5EF4-FFF2-40B4-BE49-F238E27FC236}">
                <a16:creationId xmlns:a16="http://schemas.microsoft.com/office/drawing/2014/main" id="{BE1A928F-8BAE-88F8-7A9C-8BE4E54E3089}"/>
              </a:ext>
            </a:extLst>
          </p:cNvPr>
          <p:cNvPicPr>
            <a:picLocks noGrp="1" noChangeAspect="1"/>
          </p:cNvPicPr>
          <p:nvPr>
            <p:ph idx="1"/>
          </p:nvPr>
        </p:nvPicPr>
        <p:blipFill>
          <a:blip r:embed="rId2"/>
          <a:srcRect t="7439" b="16290"/>
          <a:stretch/>
        </p:blipFill>
        <p:spPr>
          <a:xfrm>
            <a:off x="20" y="1"/>
            <a:ext cx="12191979" cy="6857998"/>
          </a:xfrm>
          <a:prstGeom prst="rect">
            <a:avLst/>
          </a:prstGeom>
          <a:effectLst>
            <a:outerShdw blurRad="596900" dist="330200" dir="8820000" sx="87000" sy="87000" algn="ctr" rotWithShape="0">
              <a:srgbClr val="000000">
                <a:alpha val="29000"/>
              </a:srgbClr>
            </a:outerShdw>
          </a:effectLst>
        </p:spPr>
      </p:pic>
      <p:sp useBgFill="1">
        <p:nvSpPr>
          <p:cNvPr id="16" name="Rectangle 15">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795749"/>
            <a:ext cx="12192000" cy="1062250"/>
          </a:xfrm>
          <a:prstGeom prst="rect">
            <a:avLst/>
          </a:prstGeom>
          <a:ln>
            <a:noFill/>
          </a:ln>
          <a:effectLst>
            <a:outerShdw blurRad="203200" dist="101600" dir="1212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2E6B6C39-3A8E-4EAF-A0CD-4FE0CDFCD7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0823557" y="6038133"/>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kstfelt 5">
            <a:extLst>
              <a:ext uri="{FF2B5EF4-FFF2-40B4-BE49-F238E27FC236}">
                <a16:creationId xmlns:a16="http://schemas.microsoft.com/office/drawing/2014/main" id="{CBA8DAB0-4A24-D1E8-4867-9705FACE9670}"/>
              </a:ext>
            </a:extLst>
          </p:cNvPr>
          <p:cNvSpPr txBox="1"/>
          <p:nvPr/>
        </p:nvSpPr>
        <p:spPr>
          <a:xfrm>
            <a:off x="963443" y="6142208"/>
            <a:ext cx="6498770" cy="369332"/>
          </a:xfrm>
          <a:prstGeom prst="rect">
            <a:avLst/>
          </a:prstGeom>
          <a:noFill/>
        </p:spPr>
        <p:txBody>
          <a:bodyPr wrap="square" rtlCol="0">
            <a:spAutoFit/>
          </a:bodyPr>
          <a:lstStyle/>
          <a:p>
            <a:r>
              <a:rPr lang="da-DK" dirty="0"/>
              <a:t>Freddy </a:t>
            </a:r>
            <a:r>
              <a:rPr lang="da-DK" dirty="0" err="1"/>
              <a:t>Tsimba</a:t>
            </a:r>
            <a:r>
              <a:rPr lang="da-DK" dirty="0"/>
              <a:t>: </a:t>
            </a:r>
            <a:r>
              <a:rPr lang="da-DK" dirty="0" err="1"/>
              <a:t>Ombres</a:t>
            </a:r>
            <a:r>
              <a:rPr lang="da-DK" dirty="0"/>
              <a:t>, 2016</a:t>
            </a:r>
          </a:p>
        </p:txBody>
      </p:sp>
    </p:spTree>
    <p:extLst>
      <p:ext uri="{BB962C8B-B14F-4D97-AF65-F5344CB8AC3E}">
        <p14:creationId xmlns:p14="http://schemas.microsoft.com/office/powerpoint/2010/main" val="1160243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284A420-F50C-4C2C-B88E-E6F4EF504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8">
            <a:extLst>
              <a:ext uri="{FF2B5EF4-FFF2-40B4-BE49-F238E27FC236}">
                <a16:creationId xmlns:a16="http://schemas.microsoft.com/office/drawing/2014/main" id="{893A6D2E-5228-4998-9E24-EFCCA0246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3567547"/>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a:extLst>
              <a:ext uri="{FF2B5EF4-FFF2-40B4-BE49-F238E27FC236}">
                <a16:creationId xmlns:a16="http://schemas.microsoft.com/office/drawing/2014/main" id="{3ADB48DB-8E25-4F2F-8C02-5B79393725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32BA7E3-7313-49C8-A245-A85BDEB13E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5" name="Slide Background">
            <a:extLst>
              <a:ext uri="{FF2B5EF4-FFF2-40B4-BE49-F238E27FC236}">
                <a16:creationId xmlns:a16="http://schemas.microsoft.com/office/drawing/2014/main" id="{5F637E18-EF26-4327-9077-7FFC67B98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7" name="Rectangle 36">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1874235"/>
          </a:xfrm>
          <a:prstGeom prst="rect">
            <a:avLst/>
          </a:prstGeom>
          <a:ln>
            <a:noFill/>
          </a:ln>
          <a:effectLst>
            <a:outerShdw blurRad="254000" dist="127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B9076981-BFE0-A54F-7CEF-7D25FFEE87F4}"/>
              </a:ext>
            </a:extLst>
          </p:cNvPr>
          <p:cNvSpPr>
            <a:spLocks noGrp="1"/>
          </p:cNvSpPr>
          <p:nvPr>
            <p:ph type="title"/>
          </p:nvPr>
        </p:nvSpPr>
        <p:spPr>
          <a:xfrm>
            <a:off x="589558" y="293429"/>
            <a:ext cx="7115386" cy="1108092"/>
          </a:xfrm>
        </p:spPr>
        <p:txBody>
          <a:bodyPr vert="horz" lIns="91440" tIns="45720" rIns="91440" bIns="45720" rtlCol="0" anchor="ctr">
            <a:normAutofit/>
          </a:bodyPr>
          <a:lstStyle/>
          <a:p>
            <a:r>
              <a:rPr lang="en-US" sz="3600" dirty="0"/>
              <a:t>Royal Museum for Central Africa</a:t>
            </a:r>
          </a:p>
        </p:txBody>
      </p:sp>
      <p:cxnSp>
        <p:nvCxnSpPr>
          <p:cNvPr id="39" name="Straight Connector 38">
            <a:extLst>
              <a:ext uri="{FF2B5EF4-FFF2-40B4-BE49-F238E27FC236}">
                <a16:creationId xmlns:a16="http://schemas.microsoft.com/office/drawing/2014/main" id="{2E6B6C39-3A8E-4EAF-A0CD-4FE0CDFCD7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98588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ladsholder til indhold 6">
            <a:extLst>
              <a:ext uri="{FF2B5EF4-FFF2-40B4-BE49-F238E27FC236}">
                <a16:creationId xmlns:a16="http://schemas.microsoft.com/office/drawing/2014/main" id="{E5D6FD5B-C619-3070-82A5-6443472942AD}"/>
              </a:ext>
            </a:extLst>
          </p:cNvPr>
          <p:cNvPicPr>
            <a:picLocks noGrp="1" noChangeAspect="1"/>
          </p:cNvPicPr>
          <p:nvPr>
            <p:ph idx="1"/>
          </p:nvPr>
        </p:nvPicPr>
        <p:blipFill>
          <a:blip r:embed="rId2"/>
          <a:stretch>
            <a:fillRect/>
          </a:stretch>
        </p:blipFill>
        <p:spPr>
          <a:xfrm>
            <a:off x="0" y="2285722"/>
            <a:ext cx="12192000" cy="3688076"/>
          </a:xfrm>
          <a:prstGeom prst="rect">
            <a:avLst/>
          </a:prstGeom>
          <a:effectLst>
            <a:outerShdw blurRad="596900" dist="330200" dir="8820000" sx="87000" sy="87000" algn="ctr" rotWithShape="0">
              <a:srgbClr val="000000">
                <a:alpha val="29000"/>
              </a:srgbClr>
            </a:outerShdw>
          </a:effectLst>
        </p:spPr>
      </p:pic>
    </p:spTree>
    <p:extLst>
      <p:ext uri="{BB962C8B-B14F-4D97-AF65-F5344CB8AC3E}">
        <p14:creationId xmlns:p14="http://schemas.microsoft.com/office/powerpoint/2010/main" val="3065054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6048E5-1ADA-24BC-CEB7-0BE38A950400}"/>
              </a:ext>
            </a:extLst>
          </p:cNvPr>
          <p:cNvSpPr>
            <a:spLocks noGrp="1"/>
          </p:cNvSpPr>
          <p:nvPr>
            <p:ph type="title"/>
          </p:nvPr>
        </p:nvSpPr>
        <p:spPr/>
        <p:txBody>
          <a:bodyPr>
            <a:normAutofit/>
          </a:bodyPr>
          <a:lstStyle/>
          <a:p>
            <a:r>
              <a:rPr lang="da-DK" dirty="0"/>
              <a:t>Museers funktion</a:t>
            </a:r>
            <a:br>
              <a:rPr lang="da-DK" dirty="0"/>
            </a:br>
            <a:r>
              <a:rPr lang="da-DK" sz="1800" dirty="0">
                <a:effectLst/>
                <a:latin typeface="Aptos" panose="020B0004020202020204" pitchFamily="34" charset="0"/>
                <a:ea typeface="Aptos" panose="020B0004020202020204" pitchFamily="34" charset="0"/>
                <a:cs typeface="Times New Roman" panose="02020603050405020304" pitchFamily="18" charset="0"/>
              </a:rPr>
              <a:t>Fra bogen: ”Danmarks historie mellem erindring og glemsel”</a:t>
            </a:r>
            <a:endParaRPr lang="da-DK" dirty="0"/>
          </a:p>
        </p:txBody>
      </p:sp>
      <p:sp>
        <p:nvSpPr>
          <p:cNvPr id="3" name="Pladsholder til indhold 2">
            <a:extLst>
              <a:ext uri="{FF2B5EF4-FFF2-40B4-BE49-F238E27FC236}">
                <a16:creationId xmlns:a16="http://schemas.microsoft.com/office/drawing/2014/main" id="{4079D9E2-6DFF-503D-7046-1CC2915170C4}"/>
              </a:ext>
            </a:extLst>
          </p:cNvPr>
          <p:cNvSpPr>
            <a:spLocks noGrp="1"/>
          </p:cNvSpPr>
          <p:nvPr>
            <p:ph idx="1"/>
          </p:nvPr>
        </p:nvSpPr>
        <p:spPr>
          <a:xfrm>
            <a:off x="761799" y="2750126"/>
            <a:ext cx="10922201" cy="4443154"/>
          </a:xfrm>
        </p:spPr>
        <p:txBody>
          <a:bodyPr>
            <a:normAutofit fontScale="47500" lnSpcReduction="20000"/>
          </a:bodyPr>
          <a:lstStyle/>
          <a:p>
            <a:pPr>
              <a:lnSpc>
                <a:spcPct val="107000"/>
              </a:lnSpc>
              <a:spcAft>
                <a:spcPts val="800"/>
              </a:spcAft>
              <a:buNone/>
            </a:pPr>
            <a:r>
              <a:rPr lang="da-DK" sz="3800" kern="100" dirty="0">
                <a:effectLst/>
                <a:latin typeface="Aptos" panose="020B0004020202020204" pitchFamily="34" charset="0"/>
                <a:ea typeface="Aptos" panose="020B0004020202020204" pitchFamily="34" charset="0"/>
                <a:cs typeface="Times New Roman" panose="02020603050405020304" pitchFamily="18" charset="0"/>
              </a:rPr>
              <a:t>Museers vigtigste funktion er at bevare og formidle fortiden. Historiske museer er åbne for offentligheden og har til opgave at indsamle, forske i og udstille historiske genstande med henblik på at uddanne og/eller underholde gæsterne. Museernes formidling af fortiden fremstår ofte for gæsten (især den ikke-professionelle) som en </a:t>
            </a:r>
            <a:r>
              <a:rPr lang="da-DK" sz="3800" i="1" kern="100" dirty="0">
                <a:effectLst/>
                <a:latin typeface="Aptos" panose="020B0004020202020204" pitchFamily="34" charset="0"/>
                <a:ea typeface="Aptos" panose="020B0004020202020204" pitchFamily="34" charset="0"/>
                <a:cs typeface="Times New Roman" panose="02020603050405020304" pitchFamily="18" charset="0"/>
              </a:rPr>
              <a:t>autoritativ</a:t>
            </a:r>
            <a:r>
              <a:rPr lang="da-DK" sz="3800" kern="100" dirty="0">
                <a:effectLst/>
                <a:latin typeface="Aptos" panose="020B0004020202020204" pitchFamily="34" charset="0"/>
                <a:ea typeface="Aptos" panose="020B0004020202020204" pitchFamily="34" charset="0"/>
                <a:cs typeface="Times New Roman" panose="02020603050405020304" pitchFamily="18" charset="0"/>
              </a:rPr>
              <a:t> version af fortiden, dvs. at den besøgende ofte vil have tillid til, at professionelle mennesker har givet et sandfærdigt billede af fortiden. På denne måde minder museer om </a:t>
            </a:r>
            <a:r>
              <a:rPr lang="da-DK" sz="3800" i="1" kern="100" dirty="0">
                <a:effectLst/>
                <a:latin typeface="Aptos" panose="020B0004020202020204" pitchFamily="34" charset="0"/>
                <a:ea typeface="Aptos" panose="020B0004020202020204" pitchFamily="34" charset="0"/>
                <a:cs typeface="Times New Roman" panose="02020603050405020304" pitchFamily="18" charset="0"/>
              </a:rPr>
              <a:t>historiske fremstillinger</a:t>
            </a:r>
            <a:r>
              <a:rPr lang="da-DK" sz="3800" kern="100" dirty="0">
                <a:effectLst/>
                <a:latin typeface="Aptos" panose="020B0004020202020204" pitchFamily="34" charset="0"/>
                <a:ea typeface="Aptos" panose="020B0004020202020204" pitchFamily="34" charset="0"/>
                <a:cs typeface="Times New Roman" panose="02020603050405020304" pitchFamily="18" charset="0"/>
              </a:rPr>
              <a:t> i opretholdelsen af erindringsfællesskaber.</a:t>
            </a:r>
          </a:p>
          <a:p>
            <a:pPr>
              <a:lnSpc>
                <a:spcPct val="107000"/>
              </a:lnSpc>
              <a:spcAft>
                <a:spcPts val="800"/>
              </a:spcAft>
              <a:buNone/>
            </a:pPr>
            <a:r>
              <a:rPr lang="da-DK" sz="3800" kern="100" dirty="0">
                <a:effectLst/>
                <a:latin typeface="Aptos" panose="020B0004020202020204" pitchFamily="34" charset="0"/>
                <a:ea typeface="Aptos" panose="020B0004020202020204" pitchFamily="34" charset="0"/>
                <a:cs typeface="Times New Roman" panose="02020603050405020304" pitchFamily="18" charset="0"/>
              </a:rPr>
              <a:t>Til forskel fra historiske </a:t>
            </a:r>
            <a:r>
              <a:rPr lang="da-DK" sz="3800" i="1" kern="100" dirty="0">
                <a:effectLst/>
                <a:latin typeface="Aptos" panose="020B0004020202020204" pitchFamily="34" charset="0"/>
                <a:ea typeface="Aptos" panose="020B0004020202020204" pitchFamily="34" charset="0"/>
                <a:cs typeface="Times New Roman" panose="02020603050405020304" pitchFamily="18" charset="0"/>
              </a:rPr>
              <a:t>fremstillinger</a:t>
            </a:r>
            <a:r>
              <a:rPr lang="da-DK" sz="3800" kern="100" dirty="0">
                <a:effectLst/>
                <a:latin typeface="Aptos" panose="020B0004020202020204" pitchFamily="34" charset="0"/>
                <a:ea typeface="Aptos" panose="020B0004020202020204" pitchFamily="34" charset="0"/>
                <a:cs typeface="Times New Roman" panose="02020603050405020304" pitchFamily="18" charset="0"/>
              </a:rPr>
              <a:t> bruger museerne </a:t>
            </a:r>
            <a:r>
              <a:rPr lang="da-DK" sz="3800" i="1" kern="100" dirty="0">
                <a:effectLst/>
                <a:latin typeface="Aptos" panose="020B0004020202020204" pitchFamily="34" charset="0"/>
                <a:ea typeface="Aptos" panose="020B0004020202020204" pitchFamily="34" charset="0"/>
                <a:cs typeface="Times New Roman" panose="02020603050405020304" pitchFamily="18" charset="0"/>
              </a:rPr>
              <a:t>genstande</a:t>
            </a:r>
            <a:r>
              <a:rPr lang="da-DK" sz="3800" kern="100" dirty="0">
                <a:effectLst/>
                <a:latin typeface="Aptos" panose="020B0004020202020204" pitchFamily="34" charset="0"/>
                <a:ea typeface="Aptos" panose="020B0004020202020204" pitchFamily="34" charset="0"/>
                <a:cs typeface="Times New Roman" panose="02020603050405020304" pitchFamily="18" charset="0"/>
              </a:rPr>
              <a:t> til at formidle en fortidserindring, og forskellige sanser og andre intelligenser aktiveres på et museum. </a:t>
            </a:r>
          </a:p>
          <a:p>
            <a:pPr>
              <a:lnSpc>
                <a:spcPct val="107000"/>
              </a:lnSpc>
              <a:spcAft>
                <a:spcPts val="800"/>
              </a:spcAft>
              <a:buNone/>
            </a:pPr>
            <a:r>
              <a:rPr lang="da-DK" sz="3800" kern="100" dirty="0">
                <a:effectLst/>
                <a:latin typeface="Aptos" panose="020B0004020202020204" pitchFamily="34" charset="0"/>
                <a:ea typeface="Aptos" panose="020B0004020202020204" pitchFamily="34" charset="0"/>
                <a:cs typeface="Times New Roman" panose="02020603050405020304" pitchFamily="18" charset="0"/>
              </a:rPr>
              <a:t>Ofte vil besøgende på et museum huske nogle få pointer eller genstande fra museet – men sjældent tænker man på, at museet er en bevidst formidling af et område – og dermed et produkt af valg og fravalg eller erindring og glemsel.</a:t>
            </a:r>
          </a:p>
          <a:p>
            <a:pPr>
              <a:lnSpc>
                <a:spcPct val="107000"/>
              </a:lnSpc>
              <a:spcAft>
                <a:spcPts val="800"/>
              </a:spcAft>
              <a:buNone/>
            </a:pPr>
            <a:r>
              <a:rPr lang="da-DK" sz="3800" kern="100" dirty="0">
                <a:effectLst/>
                <a:latin typeface="Aptos" panose="020B0004020202020204" pitchFamily="34" charset="0"/>
                <a:ea typeface="Aptos" panose="020B0004020202020204" pitchFamily="34" charset="0"/>
                <a:cs typeface="Times New Roman" panose="02020603050405020304" pitchFamily="18" charset="0"/>
              </a:rPr>
              <a:t>Når man skal analysere et museum, kan man undersøge, hvilke strategier de tager udgangspunkt i, og hvilke effekter deres strategier har. Det er dog sjældent, at udstillinger stramt kun følger én og samme strategi.</a:t>
            </a:r>
          </a:p>
          <a:p>
            <a:pPr>
              <a:lnSpc>
                <a:spcPct val="107000"/>
              </a:lnSpc>
              <a:spcAft>
                <a:spcPts val="800"/>
              </a:spcAft>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da-DK" dirty="0"/>
          </a:p>
        </p:txBody>
      </p:sp>
    </p:spTree>
    <p:extLst>
      <p:ext uri="{BB962C8B-B14F-4D97-AF65-F5344CB8AC3E}">
        <p14:creationId xmlns:p14="http://schemas.microsoft.com/office/powerpoint/2010/main" val="1000445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036F5F7-9030-AE4C-B6D5-01DBE919872D}"/>
              </a:ext>
            </a:extLst>
          </p:cNvPr>
          <p:cNvSpPr>
            <a:spLocks noGrp="1"/>
          </p:cNvSpPr>
          <p:nvPr>
            <p:ph type="title" idx="4294967295"/>
          </p:nvPr>
        </p:nvSpPr>
        <p:spPr>
          <a:xfrm>
            <a:off x="1012371" y="281895"/>
            <a:ext cx="2329543" cy="5150076"/>
          </a:xfrm>
        </p:spPr>
        <p:txBody>
          <a:bodyPr>
            <a:normAutofit fontScale="90000"/>
          </a:bodyPr>
          <a:lstStyle/>
          <a:p>
            <a:br>
              <a:rPr lang="da-DK" sz="1800" b="1" kern="100" dirty="0">
                <a:effectLst/>
                <a:latin typeface="Aptos" panose="020B0004020202020204" pitchFamily="34" charset="0"/>
                <a:ea typeface="Aptos" panose="020B0004020202020204" pitchFamily="34" charset="0"/>
                <a:cs typeface="Times New Roman" panose="02020603050405020304" pitchFamily="18" charset="0"/>
              </a:rPr>
            </a:br>
            <a:r>
              <a:rPr lang="da-DK" sz="1800" b="1" kern="100" dirty="0">
                <a:effectLst/>
                <a:latin typeface="Aptos" panose="020B0004020202020204" pitchFamily="34" charset="0"/>
                <a:ea typeface="Aptos" panose="020B0004020202020204" pitchFamily="34" charset="0"/>
                <a:cs typeface="Times New Roman" panose="02020603050405020304" pitchFamily="18" charset="0"/>
              </a:rPr>
              <a:t>Analysestrategi: Museer</a:t>
            </a:r>
            <a:br>
              <a:rPr lang="da-DK" sz="1800" b="1" kern="100" dirty="0">
                <a:effectLst/>
                <a:latin typeface="Aptos" panose="020B0004020202020204" pitchFamily="34" charset="0"/>
                <a:ea typeface="Aptos" panose="020B0004020202020204" pitchFamily="34" charset="0"/>
                <a:cs typeface="Times New Roman" panose="02020603050405020304" pitchFamily="18" charset="0"/>
              </a:rPr>
            </a:br>
            <a:br>
              <a:rPr lang="da-DK" sz="1800" kern="100" dirty="0">
                <a:effectLst/>
                <a:latin typeface="Aptos" panose="020B0004020202020204" pitchFamily="34" charset="0"/>
                <a:ea typeface="Aptos" panose="020B0004020202020204" pitchFamily="34" charset="0"/>
                <a:cs typeface="Times New Roman" panose="02020603050405020304" pitchFamily="18" charset="0"/>
              </a:rPr>
            </a:br>
            <a:r>
              <a:rPr lang="da-DK" sz="1800" kern="100" dirty="0">
                <a:effectLst/>
                <a:latin typeface="Aptos" panose="020B0004020202020204" pitchFamily="34" charset="0"/>
                <a:ea typeface="Aptos" panose="020B0004020202020204" pitchFamily="34" charset="0"/>
                <a:cs typeface="Times New Roman" panose="02020603050405020304" pitchFamily="18" charset="0"/>
              </a:rPr>
              <a:t>Når man skal analysere et museums fortolkning og formidling af fortiden, er det relevant at undersøge museets udstilling.  Hvilket fokus har museets udstilling, hvilke virkemidler bruges i museumsformidlingen, hvem henvender museet sig til, og hvordan er udstillingen indrettet?</a:t>
            </a:r>
            <a:br>
              <a:rPr lang="da-DK" sz="1800" kern="100" dirty="0">
                <a:effectLst/>
                <a:latin typeface="Aptos" panose="020B0004020202020204" pitchFamily="34" charset="0"/>
                <a:ea typeface="Aptos" panose="020B0004020202020204" pitchFamily="34" charset="0"/>
                <a:cs typeface="Times New Roman" panose="02020603050405020304" pitchFamily="18" charset="0"/>
              </a:rPr>
            </a:br>
            <a:br>
              <a:rPr lang="da-DK" sz="1800" kern="100" dirty="0">
                <a:effectLst/>
                <a:latin typeface="Aptos" panose="020B0004020202020204" pitchFamily="34" charset="0"/>
                <a:ea typeface="Aptos" panose="020B0004020202020204" pitchFamily="34" charset="0"/>
                <a:cs typeface="Times New Roman" panose="02020603050405020304" pitchFamily="18" charset="0"/>
              </a:rPr>
            </a:br>
            <a:endParaRPr lang="da-DK" dirty="0"/>
          </a:p>
        </p:txBody>
      </p:sp>
      <p:pic>
        <p:nvPicPr>
          <p:cNvPr id="6" name="Billede 5" descr="Et billede, der indeholder tekst, skærmbillede, Font/skrifttype, nummer/tal&#10;&#10;Indhold genereret af kunstig intelligens kan være forkert.">
            <a:extLst>
              <a:ext uri="{FF2B5EF4-FFF2-40B4-BE49-F238E27FC236}">
                <a16:creationId xmlns:a16="http://schemas.microsoft.com/office/drawing/2014/main" id="{005E9D95-56FE-6D71-10E9-5FB7F0B1D805}"/>
              </a:ext>
            </a:extLst>
          </p:cNvPr>
          <p:cNvPicPr>
            <a:picLocks noChangeAspect="1"/>
          </p:cNvPicPr>
          <p:nvPr/>
        </p:nvPicPr>
        <p:blipFill>
          <a:blip r:embed="rId2"/>
          <a:stretch>
            <a:fillRect/>
          </a:stretch>
        </p:blipFill>
        <p:spPr>
          <a:xfrm>
            <a:off x="3858755" y="500743"/>
            <a:ext cx="7932075" cy="6172199"/>
          </a:xfrm>
          <a:prstGeom prst="rect">
            <a:avLst/>
          </a:prstGeom>
        </p:spPr>
      </p:pic>
    </p:spTree>
    <p:extLst>
      <p:ext uri="{BB962C8B-B14F-4D97-AF65-F5344CB8AC3E}">
        <p14:creationId xmlns:p14="http://schemas.microsoft.com/office/powerpoint/2010/main" val="4131463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DC89BA-BEB8-5CB9-1BE6-AE3D73B51FBF}"/>
              </a:ext>
            </a:extLst>
          </p:cNvPr>
          <p:cNvSpPr>
            <a:spLocks noGrp="1"/>
          </p:cNvSpPr>
          <p:nvPr>
            <p:ph type="title"/>
          </p:nvPr>
        </p:nvSpPr>
        <p:spPr/>
        <p:txBody>
          <a:bodyPr/>
          <a:lstStyle/>
          <a:p>
            <a:r>
              <a:rPr lang="da-DK" dirty="0"/>
              <a:t>Tilblivelse og organisation</a:t>
            </a:r>
          </a:p>
        </p:txBody>
      </p:sp>
      <p:sp>
        <p:nvSpPr>
          <p:cNvPr id="3" name="Pladsholder til indhold 2">
            <a:extLst>
              <a:ext uri="{FF2B5EF4-FFF2-40B4-BE49-F238E27FC236}">
                <a16:creationId xmlns:a16="http://schemas.microsoft.com/office/drawing/2014/main" id="{52923BE6-4129-02F8-8879-8754C72B4366}"/>
              </a:ext>
            </a:extLst>
          </p:cNvPr>
          <p:cNvSpPr>
            <a:spLocks noGrp="1"/>
          </p:cNvSpPr>
          <p:nvPr>
            <p:ph idx="1"/>
          </p:nvPr>
        </p:nvSpPr>
        <p:spPr/>
        <p:txBody>
          <a:bodyPr>
            <a:normAutofit fontScale="92500" lnSpcReduction="10000"/>
          </a:bodyPr>
          <a:lstStyle/>
          <a:p>
            <a:endParaRPr lang="da-DK" dirty="0"/>
          </a:p>
          <a:p>
            <a:r>
              <a:rPr lang="da-DK" dirty="0"/>
              <a:t>Find oplysninger på museets hjemmeside -&gt;</a:t>
            </a:r>
            <a:r>
              <a:rPr lang="en-US" dirty="0">
                <a:hlinkClick r:id="rId2"/>
              </a:rPr>
              <a:t>About us | Royal Museum for Central Africa - </a:t>
            </a:r>
            <a:r>
              <a:rPr lang="en-US" dirty="0" err="1">
                <a:hlinkClick r:id="rId2"/>
              </a:rPr>
              <a:t>Tervuren</a:t>
            </a:r>
            <a:r>
              <a:rPr lang="en-US" dirty="0">
                <a:hlinkClick r:id="rId2"/>
              </a:rPr>
              <a:t> – Belgium</a:t>
            </a:r>
            <a:r>
              <a:rPr lang="en-US" dirty="0"/>
              <a:t>:</a:t>
            </a:r>
            <a:endParaRPr lang="da-DK" dirty="0"/>
          </a:p>
          <a:p>
            <a:pPr marL="342900" indent="-342900">
              <a:buFont typeface="Arial" panose="020B0604020202020204" pitchFamily="34" charset="0"/>
              <a:buChar char="•"/>
            </a:pPr>
            <a:r>
              <a:rPr lang="da-DK" b="1" i="0" dirty="0" err="1">
                <a:solidFill>
                  <a:srgbClr val="111111"/>
                </a:solidFill>
                <a:effectLst/>
              </a:rPr>
              <a:t>Strategy</a:t>
            </a:r>
            <a:r>
              <a:rPr lang="da-DK" b="1" i="0" dirty="0">
                <a:solidFill>
                  <a:srgbClr val="111111"/>
                </a:solidFill>
                <a:effectLst/>
              </a:rPr>
              <a:t>, </a:t>
            </a:r>
            <a:r>
              <a:rPr lang="da-DK" b="1" i="0" dirty="0" err="1">
                <a:solidFill>
                  <a:srgbClr val="111111"/>
                </a:solidFill>
                <a:effectLst/>
              </a:rPr>
              <a:t>ethics</a:t>
            </a:r>
            <a:r>
              <a:rPr lang="da-DK" b="1" i="0" dirty="0">
                <a:solidFill>
                  <a:srgbClr val="111111"/>
                </a:solidFill>
                <a:effectLst/>
              </a:rPr>
              <a:t> and organisation </a:t>
            </a:r>
          </a:p>
          <a:p>
            <a:pPr marL="342900" indent="-342900">
              <a:buFont typeface="Arial" panose="020B0604020202020204" pitchFamily="34" charset="0"/>
              <a:buChar char="•"/>
            </a:pPr>
            <a:r>
              <a:rPr lang="da-DK" b="1" i="0" dirty="0" err="1">
                <a:solidFill>
                  <a:srgbClr val="111111"/>
                </a:solidFill>
                <a:effectLst/>
                <a:latin typeface="Bierstadt" panose="020B0004020202020204" pitchFamily="34" charset="0"/>
              </a:rPr>
              <a:t>History</a:t>
            </a:r>
            <a:r>
              <a:rPr lang="da-DK" b="1" i="0" dirty="0">
                <a:solidFill>
                  <a:srgbClr val="111111"/>
                </a:solidFill>
                <a:effectLst/>
                <a:latin typeface="Bierstadt" panose="020B0004020202020204" pitchFamily="34" charset="0"/>
              </a:rPr>
              <a:t> and renovation</a:t>
            </a:r>
          </a:p>
          <a:p>
            <a:endParaRPr lang="da-DK" b="1" dirty="0">
              <a:solidFill>
                <a:srgbClr val="111111"/>
              </a:solidFill>
              <a:latin typeface="Bierstadt" panose="020B0004020202020204" pitchFamily="34" charset="0"/>
            </a:endParaRPr>
          </a:p>
          <a:p>
            <a:r>
              <a:rPr lang="da-DK" i="0" dirty="0">
                <a:solidFill>
                  <a:srgbClr val="111111"/>
                </a:solidFill>
                <a:effectLst/>
                <a:latin typeface="Bierstadt" panose="020B0004020202020204" pitchFamily="34" charset="0"/>
              </a:rPr>
              <a:t>Læs også artiklen</a:t>
            </a:r>
            <a:r>
              <a:rPr lang="da-DK" b="1" i="0" dirty="0">
                <a:solidFill>
                  <a:srgbClr val="111111"/>
                </a:solidFill>
                <a:effectLst/>
                <a:latin typeface="Bierstadt" panose="020B0004020202020204" pitchFamily="34" charset="0"/>
              </a:rPr>
              <a:t>: </a:t>
            </a:r>
            <a:r>
              <a:rPr lang="da-DK" b="1" i="0" dirty="0">
                <a:solidFill>
                  <a:srgbClr val="000523"/>
                </a:solidFill>
                <a:effectLst/>
                <a:latin typeface="TV2"/>
              </a:rPr>
              <a:t>Belgisk museum skal gøre op med menneske-zoos og massemord </a:t>
            </a:r>
            <a:r>
              <a:rPr lang="da-DK" i="0" dirty="0">
                <a:solidFill>
                  <a:srgbClr val="000523"/>
                </a:solidFill>
                <a:effectLst/>
                <a:latin typeface="TV2"/>
              </a:rPr>
              <a:t>(link findes i Lectio).</a:t>
            </a:r>
          </a:p>
          <a:p>
            <a:endParaRPr lang="da-DK" b="1" i="0" dirty="0">
              <a:solidFill>
                <a:srgbClr val="111111"/>
              </a:solidFill>
              <a:effectLst/>
              <a:latin typeface="Bierstadt" panose="020B0004020202020204" pitchFamily="34" charset="0"/>
            </a:endParaRPr>
          </a:p>
          <a:p>
            <a:endParaRPr lang="da-DK" b="1" i="0" dirty="0">
              <a:solidFill>
                <a:srgbClr val="111111"/>
              </a:solidFill>
              <a:effectLst/>
            </a:endParaRPr>
          </a:p>
          <a:p>
            <a:endParaRPr lang="da-DK" dirty="0"/>
          </a:p>
        </p:txBody>
      </p:sp>
    </p:spTree>
    <p:extLst>
      <p:ext uri="{BB962C8B-B14F-4D97-AF65-F5344CB8AC3E}">
        <p14:creationId xmlns:p14="http://schemas.microsoft.com/office/powerpoint/2010/main" val="2798399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Slide Background">
            <a:extLst>
              <a:ext uri="{FF2B5EF4-FFF2-40B4-BE49-F238E27FC236}">
                <a16:creationId xmlns:a16="http://schemas.microsoft.com/office/drawing/2014/main" id="{B098FE6D-7262-4839-92B0-81ABB0881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3" descr="Baggrund med tekstur af slidt betonmur med delvis falmet maling i  sort/hvid">
            <a:extLst>
              <a:ext uri="{FF2B5EF4-FFF2-40B4-BE49-F238E27FC236}">
                <a16:creationId xmlns:a16="http://schemas.microsoft.com/office/drawing/2014/main" id="{C403C8F9-6BD9-2647-90C4-B80DF512A2BB}"/>
              </a:ext>
            </a:extLst>
          </p:cNvPr>
          <p:cNvPicPr>
            <a:picLocks noChangeAspect="1"/>
          </p:cNvPicPr>
          <p:nvPr/>
        </p:nvPicPr>
        <p:blipFill rotWithShape="1">
          <a:blip r:embed="rId2"/>
          <a:srcRect t="4979" b="10751"/>
          <a:stretch/>
        </p:blipFill>
        <p:spPr>
          <a:xfrm>
            <a:off x="20" y="10"/>
            <a:ext cx="12191979" cy="3712180"/>
          </a:xfrm>
          <a:prstGeom prst="rect">
            <a:avLst/>
          </a:prstGeom>
          <a:effectLst>
            <a:outerShdw blurRad="596900" dist="330200" dir="8820000" sx="87000" sy="87000" algn="ctr" rotWithShape="0">
              <a:srgbClr val="000000">
                <a:alpha val="29000"/>
              </a:srgbClr>
            </a:outerShdw>
          </a:effectLst>
        </p:spPr>
      </p:pic>
      <p:sp useBgFill="1">
        <p:nvSpPr>
          <p:cNvPr id="25" name="Rectangle 24">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37879"/>
            <a:ext cx="12192000" cy="2320119"/>
          </a:xfrm>
          <a:prstGeom prst="rect">
            <a:avLst/>
          </a:prstGeom>
          <a:ln>
            <a:noFill/>
          </a:ln>
          <a:effectLst>
            <a:outerShdw blurRad="254000" dist="127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E145C4C1-967D-44B6-BFAA-3FCB670699D9}"/>
              </a:ext>
            </a:extLst>
          </p:cNvPr>
          <p:cNvSpPr>
            <a:spLocks noGrp="1"/>
          </p:cNvSpPr>
          <p:nvPr>
            <p:ph type="ctrTitle"/>
          </p:nvPr>
        </p:nvSpPr>
        <p:spPr>
          <a:xfrm>
            <a:off x="3175103" y="774314"/>
            <a:ext cx="5474257" cy="1815151"/>
          </a:xfrm>
        </p:spPr>
        <p:txBody>
          <a:bodyPr anchor="ctr">
            <a:normAutofit/>
          </a:bodyPr>
          <a:lstStyle/>
          <a:p>
            <a:r>
              <a:rPr lang="da-DK" sz="3600" dirty="0"/>
              <a:t>Udstillingsanalyse</a:t>
            </a:r>
          </a:p>
        </p:txBody>
      </p:sp>
      <p:sp>
        <p:nvSpPr>
          <p:cNvPr id="3" name="Undertitel 2">
            <a:extLst>
              <a:ext uri="{FF2B5EF4-FFF2-40B4-BE49-F238E27FC236}">
                <a16:creationId xmlns:a16="http://schemas.microsoft.com/office/drawing/2014/main" id="{E3CC2F85-23E5-4D14-9F0A-068DA453FE4D}"/>
              </a:ext>
            </a:extLst>
          </p:cNvPr>
          <p:cNvSpPr>
            <a:spLocks noGrp="1"/>
          </p:cNvSpPr>
          <p:nvPr>
            <p:ph type="subTitle" idx="1"/>
          </p:nvPr>
        </p:nvSpPr>
        <p:spPr>
          <a:xfrm>
            <a:off x="1008993" y="3825766"/>
            <a:ext cx="10028174" cy="2820692"/>
          </a:xfrm>
        </p:spPr>
        <p:txBody>
          <a:bodyPr anchor="t" anchorCtr="0">
            <a:normAutofit/>
          </a:bodyPr>
          <a:lstStyle/>
          <a:p>
            <a:r>
              <a:rPr lang="da-DK" dirty="0"/>
              <a:t>Analyse på genstandsniveau.</a:t>
            </a:r>
          </a:p>
          <a:p>
            <a:r>
              <a:rPr lang="da-DK" dirty="0"/>
              <a:t>Find den smukkeste og den vildeste genstand i udstillingen – Hvorfor er genstanden smuk eller vild? Hvilke </a:t>
            </a:r>
            <a:r>
              <a:rPr lang="da-DK" dirty="0" err="1"/>
              <a:t>paratekster</a:t>
            </a:r>
            <a:r>
              <a:rPr lang="da-DK" dirty="0"/>
              <a:t> (se næste slide) er der om genstandene? Hvordan formidles genstandene?</a:t>
            </a:r>
          </a:p>
        </p:txBody>
      </p:sp>
      <p:cxnSp>
        <p:nvCxnSpPr>
          <p:cNvPr id="27" name="Straight Connector 26">
            <a:extLst>
              <a:ext uri="{FF2B5EF4-FFF2-40B4-BE49-F238E27FC236}">
                <a16:creationId xmlns:a16="http://schemas.microsoft.com/office/drawing/2014/main" id="{2E6B6C39-3A8E-4EAF-A0CD-4FE0CDFCD7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139813"/>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5243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Slide Background">
            <a:extLst>
              <a:ext uri="{FF2B5EF4-FFF2-40B4-BE49-F238E27FC236}">
                <a16:creationId xmlns:a16="http://schemas.microsoft.com/office/drawing/2014/main" id="{B098FE6D-7262-4839-92B0-81ABB0881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3" descr="Baggrund med tekstur af slidt betonmur med delvis falmet maling i  sort/hvid">
            <a:extLst>
              <a:ext uri="{FF2B5EF4-FFF2-40B4-BE49-F238E27FC236}">
                <a16:creationId xmlns:a16="http://schemas.microsoft.com/office/drawing/2014/main" id="{C403C8F9-6BD9-2647-90C4-B80DF512A2BB}"/>
              </a:ext>
            </a:extLst>
          </p:cNvPr>
          <p:cNvPicPr>
            <a:picLocks noChangeAspect="1"/>
          </p:cNvPicPr>
          <p:nvPr/>
        </p:nvPicPr>
        <p:blipFill rotWithShape="1">
          <a:blip r:embed="rId2"/>
          <a:srcRect t="4979" b="10751"/>
          <a:stretch/>
        </p:blipFill>
        <p:spPr>
          <a:xfrm>
            <a:off x="20" y="10"/>
            <a:ext cx="12191979" cy="3712180"/>
          </a:xfrm>
          <a:prstGeom prst="rect">
            <a:avLst/>
          </a:prstGeom>
          <a:effectLst>
            <a:outerShdw blurRad="596900" dist="330200" dir="8820000" sx="87000" sy="87000" algn="ctr" rotWithShape="0">
              <a:srgbClr val="000000">
                <a:alpha val="29000"/>
              </a:srgbClr>
            </a:outerShdw>
          </a:effectLst>
        </p:spPr>
      </p:pic>
      <p:sp useBgFill="1">
        <p:nvSpPr>
          <p:cNvPr id="25" name="Rectangle 24">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37879"/>
            <a:ext cx="12192000" cy="2320119"/>
          </a:xfrm>
          <a:prstGeom prst="rect">
            <a:avLst/>
          </a:prstGeom>
          <a:ln>
            <a:noFill/>
          </a:ln>
          <a:effectLst>
            <a:outerShdw blurRad="254000" dist="127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E145C4C1-967D-44B6-BFAA-3FCB670699D9}"/>
              </a:ext>
            </a:extLst>
          </p:cNvPr>
          <p:cNvSpPr>
            <a:spLocks noGrp="1"/>
          </p:cNvSpPr>
          <p:nvPr>
            <p:ph type="ctrTitle"/>
          </p:nvPr>
        </p:nvSpPr>
        <p:spPr>
          <a:xfrm>
            <a:off x="3175103" y="774314"/>
            <a:ext cx="5474257" cy="1815151"/>
          </a:xfrm>
        </p:spPr>
        <p:txBody>
          <a:bodyPr anchor="ctr">
            <a:normAutofit/>
          </a:bodyPr>
          <a:lstStyle/>
          <a:p>
            <a:r>
              <a:rPr lang="da-DK" sz="3600" dirty="0" err="1"/>
              <a:t>Paratekst</a:t>
            </a:r>
            <a:endParaRPr lang="da-DK" sz="3600" dirty="0"/>
          </a:p>
        </p:txBody>
      </p:sp>
      <p:sp>
        <p:nvSpPr>
          <p:cNvPr id="3" name="Undertitel 2">
            <a:extLst>
              <a:ext uri="{FF2B5EF4-FFF2-40B4-BE49-F238E27FC236}">
                <a16:creationId xmlns:a16="http://schemas.microsoft.com/office/drawing/2014/main" id="{E3CC2F85-23E5-4D14-9F0A-068DA453FE4D}"/>
              </a:ext>
            </a:extLst>
          </p:cNvPr>
          <p:cNvSpPr>
            <a:spLocks noGrp="1"/>
          </p:cNvSpPr>
          <p:nvPr>
            <p:ph type="subTitle" idx="1"/>
          </p:nvPr>
        </p:nvSpPr>
        <p:spPr>
          <a:xfrm>
            <a:off x="1008993" y="3825766"/>
            <a:ext cx="10028174" cy="2820692"/>
          </a:xfrm>
        </p:spPr>
        <p:txBody>
          <a:bodyPr anchor="t" anchorCtr="0">
            <a:normAutofit fontScale="92500" lnSpcReduction="20000"/>
          </a:bodyPr>
          <a:lstStyle/>
          <a:p>
            <a:r>
              <a:rPr lang="da-DK" dirty="0"/>
              <a:t>En </a:t>
            </a:r>
            <a:r>
              <a:rPr lang="da-DK" dirty="0" err="1"/>
              <a:t>paratekst</a:t>
            </a:r>
            <a:r>
              <a:rPr lang="da-DK" dirty="0"/>
              <a:t> er noget, der </a:t>
            </a:r>
            <a:r>
              <a:rPr lang="da-DK" i="1" dirty="0"/>
              <a:t>peger</a:t>
            </a:r>
            <a:r>
              <a:rPr lang="da-DK" dirty="0"/>
              <a:t> på en genstand, for at gøre den til noget særligt – nemlig en udstillingsgenstand. En </a:t>
            </a:r>
            <a:r>
              <a:rPr lang="da-DK" dirty="0" err="1"/>
              <a:t>paratekst</a:t>
            </a:r>
            <a:r>
              <a:rPr lang="da-DK" dirty="0"/>
              <a:t> giver en genstand betydning. Ordet </a:t>
            </a:r>
            <a:r>
              <a:rPr lang="da-DK" dirty="0" err="1"/>
              <a:t>para</a:t>
            </a:r>
            <a:r>
              <a:rPr lang="da-DK" dirty="0"/>
              <a:t> kan betyde ”ved siden af”, ”med” eller ”uden for”.</a:t>
            </a:r>
          </a:p>
          <a:p>
            <a:r>
              <a:rPr lang="da-DK" dirty="0"/>
              <a:t>Eksempler på </a:t>
            </a:r>
            <a:r>
              <a:rPr lang="da-DK" dirty="0" err="1"/>
              <a:t>paratekst</a:t>
            </a:r>
            <a:r>
              <a:rPr lang="da-DK" dirty="0"/>
              <a:t> kan være lyssætning, et spotlight, et skilt med informerende tekst, en fortællende stemme, dramatisk lyd, computerskærm, man kan trykke på for at få mere information eller en glasmontre.</a:t>
            </a:r>
          </a:p>
          <a:p>
            <a:r>
              <a:rPr lang="da-DK" dirty="0"/>
              <a:t>Parateksterne er vigtige, og ofte skaber </a:t>
            </a:r>
            <a:r>
              <a:rPr lang="da-DK" dirty="0" err="1"/>
              <a:t>paratekster</a:t>
            </a:r>
            <a:r>
              <a:rPr lang="da-DK" dirty="0"/>
              <a:t> åbne betydninger, som kan opleves og fortolkes på forskellige måder.</a:t>
            </a:r>
          </a:p>
        </p:txBody>
      </p:sp>
      <p:cxnSp>
        <p:nvCxnSpPr>
          <p:cNvPr id="27" name="Straight Connector 26">
            <a:extLst>
              <a:ext uri="{FF2B5EF4-FFF2-40B4-BE49-F238E27FC236}">
                <a16:creationId xmlns:a16="http://schemas.microsoft.com/office/drawing/2014/main" id="{2E6B6C39-3A8E-4EAF-A0CD-4FE0CDFCD7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139813"/>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lede 7">
            <a:extLst>
              <a:ext uri="{FF2B5EF4-FFF2-40B4-BE49-F238E27FC236}">
                <a16:creationId xmlns:a16="http://schemas.microsoft.com/office/drawing/2014/main" id="{2BB52297-9BEF-4C37-B479-7D93F5C72CEE}"/>
              </a:ext>
            </a:extLst>
          </p:cNvPr>
          <p:cNvPicPr>
            <a:picLocks noChangeAspect="1"/>
          </p:cNvPicPr>
          <p:nvPr/>
        </p:nvPicPr>
        <p:blipFill>
          <a:blip r:embed="rId3"/>
          <a:stretch>
            <a:fillRect/>
          </a:stretch>
        </p:blipFill>
        <p:spPr>
          <a:xfrm>
            <a:off x="6818508" y="131303"/>
            <a:ext cx="5227652" cy="3482923"/>
          </a:xfrm>
          <a:prstGeom prst="rect">
            <a:avLst/>
          </a:prstGeom>
        </p:spPr>
      </p:pic>
    </p:spTree>
    <p:extLst>
      <p:ext uri="{BB962C8B-B14F-4D97-AF65-F5344CB8AC3E}">
        <p14:creationId xmlns:p14="http://schemas.microsoft.com/office/powerpoint/2010/main" val="407665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Slide Background">
            <a:extLst>
              <a:ext uri="{FF2B5EF4-FFF2-40B4-BE49-F238E27FC236}">
                <a16:creationId xmlns:a16="http://schemas.microsoft.com/office/drawing/2014/main" id="{B098FE6D-7262-4839-92B0-81ABB0881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3" descr="Baggrund med tekstur af slidt betonmur med delvis falmet maling i  sort/hvid">
            <a:extLst>
              <a:ext uri="{FF2B5EF4-FFF2-40B4-BE49-F238E27FC236}">
                <a16:creationId xmlns:a16="http://schemas.microsoft.com/office/drawing/2014/main" id="{C403C8F9-6BD9-2647-90C4-B80DF512A2BB}"/>
              </a:ext>
            </a:extLst>
          </p:cNvPr>
          <p:cNvPicPr>
            <a:picLocks noChangeAspect="1"/>
          </p:cNvPicPr>
          <p:nvPr/>
        </p:nvPicPr>
        <p:blipFill rotWithShape="1">
          <a:blip r:embed="rId2"/>
          <a:srcRect t="4979" b="10751"/>
          <a:stretch/>
        </p:blipFill>
        <p:spPr>
          <a:xfrm>
            <a:off x="20" y="10"/>
            <a:ext cx="12191979" cy="3712180"/>
          </a:xfrm>
          <a:prstGeom prst="rect">
            <a:avLst/>
          </a:prstGeom>
          <a:effectLst>
            <a:outerShdw blurRad="596900" dist="330200" dir="8820000" sx="87000" sy="87000" algn="ctr" rotWithShape="0">
              <a:srgbClr val="000000">
                <a:alpha val="29000"/>
              </a:srgbClr>
            </a:outerShdw>
          </a:effectLst>
        </p:spPr>
      </p:pic>
      <p:sp useBgFill="1">
        <p:nvSpPr>
          <p:cNvPr id="25" name="Rectangle 24">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37879"/>
            <a:ext cx="12192000" cy="2320119"/>
          </a:xfrm>
          <a:prstGeom prst="rect">
            <a:avLst/>
          </a:prstGeom>
          <a:ln>
            <a:noFill/>
          </a:ln>
          <a:effectLst>
            <a:outerShdw blurRad="254000" dist="127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E145C4C1-967D-44B6-BFAA-3FCB670699D9}"/>
              </a:ext>
            </a:extLst>
          </p:cNvPr>
          <p:cNvSpPr>
            <a:spLocks noGrp="1"/>
          </p:cNvSpPr>
          <p:nvPr>
            <p:ph type="ctrTitle"/>
          </p:nvPr>
        </p:nvSpPr>
        <p:spPr>
          <a:xfrm>
            <a:off x="3175103" y="774314"/>
            <a:ext cx="5474257" cy="1815151"/>
          </a:xfrm>
        </p:spPr>
        <p:txBody>
          <a:bodyPr anchor="ctr">
            <a:normAutofit/>
          </a:bodyPr>
          <a:lstStyle/>
          <a:p>
            <a:r>
              <a:rPr lang="da-DK" sz="3600" dirty="0"/>
              <a:t>Udstillingsanalyse</a:t>
            </a:r>
          </a:p>
        </p:txBody>
      </p:sp>
      <p:sp>
        <p:nvSpPr>
          <p:cNvPr id="3" name="Undertitel 2">
            <a:extLst>
              <a:ext uri="{FF2B5EF4-FFF2-40B4-BE49-F238E27FC236}">
                <a16:creationId xmlns:a16="http://schemas.microsoft.com/office/drawing/2014/main" id="{E3CC2F85-23E5-4D14-9F0A-068DA453FE4D}"/>
              </a:ext>
            </a:extLst>
          </p:cNvPr>
          <p:cNvSpPr>
            <a:spLocks noGrp="1"/>
          </p:cNvSpPr>
          <p:nvPr>
            <p:ph type="subTitle" idx="1"/>
          </p:nvPr>
        </p:nvSpPr>
        <p:spPr>
          <a:xfrm>
            <a:off x="1008993" y="3825766"/>
            <a:ext cx="10028174" cy="2820692"/>
          </a:xfrm>
        </p:spPr>
        <p:txBody>
          <a:bodyPr anchor="t" anchorCtr="0">
            <a:normAutofit lnSpcReduction="10000"/>
          </a:bodyPr>
          <a:lstStyle/>
          <a:p>
            <a:r>
              <a:rPr lang="da-DK" dirty="0"/>
              <a:t>Analyse på udstillingsniveau</a:t>
            </a:r>
          </a:p>
          <a:p>
            <a:r>
              <a:rPr lang="da-DK" dirty="0"/>
              <a:t>På de følgende slides gennemgås tre udstillingsprincipper. I udstillinger findes udstillingsprincipper både i ren form og som blandinger af flere principper.</a:t>
            </a:r>
          </a:p>
          <a:p>
            <a:r>
              <a:rPr lang="da-DK" dirty="0"/>
              <a:t>Hvilket udstillingsprincip er dominerende?</a:t>
            </a:r>
          </a:p>
          <a:p>
            <a:r>
              <a:rPr lang="da-DK" dirty="0"/>
              <a:t>Tag billeder til dokumentation.</a:t>
            </a:r>
          </a:p>
          <a:p>
            <a:endParaRPr lang="da-DK" dirty="0"/>
          </a:p>
        </p:txBody>
      </p:sp>
      <p:cxnSp>
        <p:nvCxnSpPr>
          <p:cNvPr id="27" name="Straight Connector 26">
            <a:extLst>
              <a:ext uri="{FF2B5EF4-FFF2-40B4-BE49-F238E27FC236}">
                <a16:creationId xmlns:a16="http://schemas.microsoft.com/office/drawing/2014/main" id="{2E6B6C39-3A8E-4EAF-A0CD-4FE0CDFCD7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139813"/>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25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EE7C60-9A3B-4052-9F31-3EBF88D792FE}"/>
              </a:ext>
            </a:extLst>
          </p:cNvPr>
          <p:cNvSpPr>
            <a:spLocks noGrp="1"/>
          </p:cNvSpPr>
          <p:nvPr>
            <p:ph type="title"/>
          </p:nvPr>
        </p:nvSpPr>
        <p:spPr>
          <a:xfrm>
            <a:off x="762431" y="480610"/>
            <a:ext cx="6111335" cy="1243088"/>
          </a:xfrm>
        </p:spPr>
        <p:txBody>
          <a:bodyPr/>
          <a:lstStyle/>
          <a:p>
            <a:pPr algn="ctr"/>
            <a:r>
              <a:rPr lang="da-DK" dirty="0"/>
              <a:t>Det didaktiske princip</a:t>
            </a:r>
          </a:p>
        </p:txBody>
      </p:sp>
      <p:sp>
        <p:nvSpPr>
          <p:cNvPr id="3" name="Pladsholder til indhold 2">
            <a:extLst>
              <a:ext uri="{FF2B5EF4-FFF2-40B4-BE49-F238E27FC236}">
                <a16:creationId xmlns:a16="http://schemas.microsoft.com/office/drawing/2014/main" id="{8153D03B-28C4-4EAD-AF8A-C28321E5AF45}"/>
              </a:ext>
            </a:extLst>
          </p:cNvPr>
          <p:cNvSpPr>
            <a:spLocks noGrp="1"/>
          </p:cNvSpPr>
          <p:nvPr>
            <p:ph idx="1"/>
          </p:nvPr>
        </p:nvSpPr>
        <p:spPr>
          <a:xfrm>
            <a:off x="761799" y="2627586"/>
            <a:ext cx="10381205" cy="3384329"/>
          </a:xfrm>
        </p:spPr>
        <p:txBody>
          <a:bodyPr>
            <a:normAutofit fontScale="92500"/>
          </a:bodyPr>
          <a:lstStyle/>
          <a:p>
            <a:pPr marL="342900" indent="-342900">
              <a:buFont typeface="Arial" panose="020B0604020202020204" pitchFamily="34" charset="0"/>
              <a:buChar char="•"/>
            </a:pPr>
            <a:r>
              <a:rPr lang="da-DK" dirty="0"/>
              <a:t>Informerende og undervisende princip</a:t>
            </a:r>
          </a:p>
          <a:p>
            <a:pPr marL="342900" indent="-342900">
              <a:buFont typeface="Arial" panose="020B0604020202020204" pitchFamily="34" charset="0"/>
              <a:buChar char="•"/>
            </a:pPr>
            <a:r>
              <a:rPr lang="da-DK" dirty="0"/>
              <a:t>Opfylder gæsternes behov for viden</a:t>
            </a:r>
          </a:p>
          <a:p>
            <a:pPr marL="342900" indent="-342900">
              <a:buFont typeface="Arial" panose="020B0604020202020204" pitchFamily="34" charset="0"/>
              <a:buChar char="•"/>
            </a:pPr>
            <a:r>
              <a:rPr lang="da-DK" dirty="0"/>
              <a:t>Ofte teksttung</a:t>
            </a:r>
          </a:p>
          <a:p>
            <a:pPr marL="342900" indent="-342900">
              <a:buFont typeface="Arial" panose="020B0604020202020204" pitchFamily="34" charset="0"/>
              <a:buChar char="•"/>
            </a:pPr>
            <a:r>
              <a:rPr lang="da-DK" dirty="0"/>
              <a:t>Skilte med forklarende tekst og/eller interaktive skærme, hvor der kan søges yderligere information om de udstillede genstande</a:t>
            </a:r>
          </a:p>
          <a:p>
            <a:pPr marL="342900" indent="-342900">
              <a:buFont typeface="Arial" panose="020B0604020202020204" pitchFamily="34" charset="0"/>
              <a:buChar char="•"/>
            </a:pPr>
            <a:r>
              <a:rPr lang="da-DK" dirty="0"/>
              <a:t>Der kan være quizzer eller opgaver</a:t>
            </a:r>
          </a:p>
          <a:p>
            <a:pPr marL="342900" indent="-342900">
              <a:buFont typeface="Arial" panose="020B0604020202020204" pitchFamily="34" charset="0"/>
              <a:buChar char="•"/>
            </a:pPr>
            <a:r>
              <a:rPr lang="da-DK" dirty="0"/>
              <a:t>Logisk rute gennem udstillingen med klar afmærkning af hvor hver afsnit starter og slutter</a:t>
            </a:r>
          </a:p>
        </p:txBody>
      </p:sp>
      <p:pic>
        <p:nvPicPr>
          <p:cNvPr id="4" name="Billede 3">
            <a:extLst>
              <a:ext uri="{FF2B5EF4-FFF2-40B4-BE49-F238E27FC236}">
                <a16:creationId xmlns:a16="http://schemas.microsoft.com/office/drawing/2014/main" id="{1ED29BEB-883F-4AC0-99BA-C50AE6B6A30E}"/>
              </a:ext>
            </a:extLst>
          </p:cNvPr>
          <p:cNvPicPr>
            <a:picLocks noChangeAspect="1"/>
          </p:cNvPicPr>
          <p:nvPr/>
        </p:nvPicPr>
        <p:blipFill>
          <a:blip r:embed="rId2"/>
          <a:stretch>
            <a:fillRect/>
          </a:stretch>
        </p:blipFill>
        <p:spPr>
          <a:xfrm>
            <a:off x="7893269" y="98207"/>
            <a:ext cx="3153103" cy="2364827"/>
          </a:xfrm>
          <a:prstGeom prst="rect">
            <a:avLst/>
          </a:prstGeom>
        </p:spPr>
      </p:pic>
    </p:spTree>
    <p:extLst>
      <p:ext uri="{BB962C8B-B14F-4D97-AF65-F5344CB8AC3E}">
        <p14:creationId xmlns:p14="http://schemas.microsoft.com/office/powerpoint/2010/main" val="1683130650"/>
      </p:ext>
    </p:extLst>
  </p:cSld>
  <p:clrMapOvr>
    <a:masterClrMapping/>
  </p:clrMapOvr>
</p:sld>
</file>

<file path=ppt/theme/theme1.xml><?xml version="1.0" encoding="utf-8"?>
<a:theme xmlns:a="http://schemas.openxmlformats.org/drawingml/2006/main" name="Bevel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Custom 53">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velVTI" id="{C9E5F598-602B-46C1-AA16-073CEB959654}" vid="{2AE1FD39-65AD-4D34-93E9-C7019D0ECBAC}"/>
    </a:ext>
  </a:extLst>
</a:theme>
</file>

<file path=docProps/app.xml><?xml version="1.0" encoding="utf-8"?>
<Properties xmlns="http://schemas.openxmlformats.org/officeDocument/2006/extended-properties" xmlns:vt="http://schemas.openxmlformats.org/officeDocument/2006/docPropsVTypes">
  <TotalTime>192</TotalTime>
  <Words>925</Words>
  <Application>Microsoft Office PowerPoint</Application>
  <PresentationFormat>Widescreen</PresentationFormat>
  <Paragraphs>72</Paragraphs>
  <Slides>18</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18</vt:i4>
      </vt:variant>
    </vt:vector>
  </HeadingPairs>
  <TitlesOfParts>
    <vt:vector size="23" baseType="lpstr">
      <vt:lpstr>Aptos</vt:lpstr>
      <vt:lpstr>Arial</vt:lpstr>
      <vt:lpstr>Bierstadt</vt:lpstr>
      <vt:lpstr>TV2</vt:lpstr>
      <vt:lpstr>BevelVTI</vt:lpstr>
      <vt:lpstr>Lær at reflektere over formidling i udstillinger på museer. </vt:lpstr>
      <vt:lpstr>Royal Museum for Central Africa</vt:lpstr>
      <vt:lpstr>Museers funktion Fra bogen: ”Danmarks historie mellem erindring og glemsel”</vt:lpstr>
      <vt:lpstr> Analysestrategi: Museer  Når man skal analysere et museums fortolkning og formidling af fortiden, er det relevant at undersøge museets udstilling.  Hvilket fokus har museets udstilling, hvilke virkemidler bruges i museumsformidlingen, hvem henvender museet sig til, og hvordan er udstillingen indrettet?  </vt:lpstr>
      <vt:lpstr>Tilblivelse og organisation</vt:lpstr>
      <vt:lpstr>Udstillingsanalyse</vt:lpstr>
      <vt:lpstr>Paratekst</vt:lpstr>
      <vt:lpstr>Udstillingsanalyse</vt:lpstr>
      <vt:lpstr>Det didaktiske princip</vt:lpstr>
      <vt:lpstr>Det affektive princip</vt:lpstr>
      <vt:lpstr>Det æstetiske princip</vt:lpstr>
      <vt:lpstr>PowerPoint-præsentation</vt:lpstr>
      <vt:lpstr>Kommunikationsstrategier</vt:lpstr>
      <vt:lpstr>Kommunikationsstrategier</vt:lpstr>
      <vt:lpstr>Kommunikationsstrategier</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 paratekst, genstandsniveau og udstillingsniveau</dc:title>
  <dc:creator>Inger Lebech Kaagaard</dc:creator>
  <cp:lastModifiedBy>Karen Juul Randbøll</cp:lastModifiedBy>
  <cp:revision>14</cp:revision>
  <cp:lastPrinted>2025-03-18T10:42:02Z</cp:lastPrinted>
  <dcterms:created xsi:type="dcterms:W3CDTF">2022-03-19T08:24:07Z</dcterms:created>
  <dcterms:modified xsi:type="dcterms:W3CDTF">2025-03-18T11:16:52Z</dcterms:modified>
</cp:coreProperties>
</file>