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57" r:id="rId3"/>
    <p:sldId id="264" r:id="rId4"/>
    <p:sldId id="260" r:id="rId5"/>
    <p:sldId id="261" r:id="rId6"/>
    <p:sldId id="262" r:id="rId7"/>
    <p:sldId id="263" r:id="rId8"/>
    <p:sldId id="259" r:id="rId9"/>
    <p:sldId id="265" r:id="rId10"/>
    <p:sldId id="271" r:id="rId11"/>
    <p:sldId id="273" r:id="rId12"/>
    <p:sldId id="272" r:id="rId13"/>
    <p:sldId id="278" r:id="rId14"/>
    <p:sldId id="274" r:id="rId15"/>
    <p:sldId id="275" r:id="rId16"/>
    <p:sldId id="276" r:id="rId17"/>
    <p:sldId id="270" r:id="rId18"/>
    <p:sldId id="269" r:id="rId19"/>
    <p:sldId id="266" r:id="rId20"/>
    <p:sldId id="283" r:id="rId21"/>
    <p:sldId id="280" r:id="rId22"/>
    <p:sldId id="281" r:id="rId23"/>
    <p:sldId id="284" r:id="rId24"/>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A3A92B-8F6B-4BD8-94FE-50BC958B1751}" v="14" dt="2025-03-31T07:07:17.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Juul Randbøll" userId="988bf77e-823c-4deb-b5bf-a7e67f57a8a0" providerId="ADAL" clId="{CDA3A92B-8F6B-4BD8-94FE-50BC958B1751}"/>
    <pc:docChg chg="undo custSel addSld delSld modSld sldOrd">
      <pc:chgData name="Karen Juul Randbøll" userId="988bf77e-823c-4deb-b5bf-a7e67f57a8a0" providerId="ADAL" clId="{CDA3A92B-8F6B-4BD8-94FE-50BC958B1751}" dt="2025-03-31T07:11:52.698" v="1307" actId="27614"/>
      <pc:docMkLst>
        <pc:docMk/>
      </pc:docMkLst>
      <pc:sldChg chg="modSp mod ord">
        <pc:chgData name="Karen Juul Randbøll" userId="988bf77e-823c-4deb-b5bf-a7e67f57a8a0" providerId="ADAL" clId="{CDA3A92B-8F6B-4BD8-94FE-50BC958B1751}" dt="2025-03-11T13:27:58.042" v="824"/>
        <pc:sldMkLst>
          <pc:docMk/>
          <pc:sldMk cId="1851847850" sldId="256"/>
        </pc:sldMkLst>
      </pc:sldChg>
      <pc:sldChg chg="modSp new mod ord">
        <pc:chgData name="Karen Juul Randbøll" userId="988bf77e-823c-4deb-b5bf-a7e67f57a8a0" providerId="ADAL" clId="{CDA3A92B-8F6B-4BD8-94FE-50BC958B1751}" dt="2025-03-11T09:56:31.879" v="323" actId="20577"/>
        <pc:sldMkLst>
          <pc:docMk/>
          <pc:sldMk cId="481559026" sldId="257"/>
        </pc:sldMkLst>
        <pc:spChg chg="mod">
          <ac:chgData name="Karen Juul Randbøll" userId="988bf77e-823c-4deb-b5bf-a7e67f57a8a0" providerId="ADAL" clId="{CDA3A92B-8F6B-4BD8-94FE-50BC958B1751}" dt="2025-03-11T09:17:50.337" v="20" actId="20577"/>
          <ac:spMkLst>
            <pc:docMk/>
            <pc:sldMk cId="481559026" sldId="257"/>
            <ac:spMk id="2" creationId="{6DDC0BB0-01BF-114D-78B2-46A2057C4086}"/>
          </ac:spMkLst>
        </pc:spChg>
        <pc:spChg chg="mod">
          <ac:chgData name="Karen Juul Randbøll" userId="988bf77e-823c-4deb-b5bf-a7e67f57a8a0" providerId="ADAL" clId="{CDA3A92B-8F6B-4BD8-94FE-50BC958B1751}" dt="2025-03-11T09:56:31.879" v="323" actId="20577"/>
          <ac:spMkLst>
            <pc:docMk/>
            <pc:sldMk cId="481559026" sldId="257"/>
            <ac:spMk id="3" creationId="{2F7DDCC5-981F-74E3-99AF-8C16F6AE0636}"/>
          </ac:spMkLst>
        </pc:spChg>
      </pc:sldChg>
      <pc:sldChg chg="modSp new mod ord">
        <pc:chgData name="Karen Juul Randbøll" userId="988bf77e-823c-4deb-b5bf-a7e67f57a8a0" providerId="ADAL" clId="{CDA3A92B-8F6B-4BD8-94FE-50BC958B1751}" dt="2025-03-11T09:55:47.235" v="313" actId="20577"/>
        <pc:sldMkLst>
          <pc:docMk/>
          <pc:sldMk cId="1543141909" sldId="258"/>
        </pc:sldMkLst>
        <pc:spChg chg="mod">
          <ac:chgData name="Karen Juul Randbøll" userId="988bf77e-823c-4deb-b5bf-a7e67f57a8a0" providerId="ADAL" clId="{CDA3A92B-8F6B-4BD8-94FE-50BC958B1751}" dt="2025-03-11T09:55:47.235" v="313" actId="20577"/>
          <ac:spMkLst>
            <pc:docMk/>
            <pc:sldMk cId="1543141909" sldId="258"/>
            <ac:spMk id="3" creationId="{93AB407E-E5E1-3B35-4A28-A9C832B677F9}"/>
          </ac:spMkLst>
        </pc:spChg>
      </pc:sldChg>
      <pc:sldChg chg="addSp delSp modSp new mod setBg">
        <pc:chgData name="Karen Juul Randbøll" userId="988bf77e-823c-4deb-b5bf-a7e67f57a8a0" providerId="ADAL" clId="{CDA3A92B-8F6B-4BD8-94FE-50BC958B1751}" dt="2025-03-11T09:19:58.266" v="63" actId="26606"/>
        <pc:sldMkLst>
          <pc:docMk/>
          <pc:sldMk cId="2307483110" sldId="259"/>
        </pc:sldMkLst>
        <pc:picChg chg="add mod">
          <ac:chgData name="Karen Juul Randbøll" userId="988bf77e-823c-4deb-b5bf-a7e67f57a8a0" providerId="ADAL" clId="{CDA3A92B-8F6B-4BD8-94FE-50BC958B1751}" dt="2025-03-11T09:19:58.266" v="63" actId="26606"/>
          <ac:picMkLst>
            <pc:docMk/>
            <pc:sldMk cId="2307483110" sldId="259"/>
            <ac:picMk id="4" creationId="{A0849194-3C0B-D52A-6C48-AB0787DB7341}"/>
          </ac:picMkLst>
        </pc:picChg>
      </pc:sldChg>
      <pc:sldChg chg="modSp new mod ord">
        <pc:chgData name="Karen Juul Randbøll" userId="988bf77e-823c-4deb-b5bf-a7e67f57a8a0" providerId="ADAL" clId="{CDA3A92B-8F6B-4BD8-94FE-50BC958B1751}" dt="2025-03-11T13:25:02.957" v="790"/>
        <pc:sldMkLst>
          <pc:docMk/>
          <pc:sldMk cId="1546891432" sldId="260"/>
        </pc:sldMkLst>
        <pc:spChg chg="mod">
          <ac:chgData name="Karen Juul Randbøll" userId="988bf77e-823c-4deb-b5bf-a7e67f57a8a0" providerId="ADAL" clId="{CDA3A92B-8F6B-4BD8-94FE-50BC958B1751}" dt="2025-03-11T09:28:21.322" v="90" actId="27636"/>
          <ac:spMkLst>
            <pc:docMk/>
            <pc:sldMk cId="1546891432" sldId="260"/>
            <ac:spMk id="2" creationId="{5CAB59CC-10A7-718B-D0C3-EA720C738FFB}"/>
          </ac:spMkLst>
        </pc:spChg>
        <pc:spChg chg="mod">
          <ac:chgData name="Karen Juul Randbøll" userId="988bf77e-823c-4deb-b5bf-a7e67f57a8a0" providerId="ADAL" clId="{CDA3A92B-8F6B-4BD8-94FE-50BC958B1751}" dt="2025-03-11T09:55:23.069" v="310" actId="20577"/>
          <ac:spMkLst>
            <pc:docMk/>
            <pc:sldMk cId="1546891432" sldId="260"/>
            <ac:spMk id="3" creationId="{4E2A865B-6021-9F87-CD85-C59A94A45EF8}"/>
          </ac:spMkLst>
        </pc:spChg>
      </pc:sldChg>
      <pc:sldChg chg="modSp new mod ord">
        <pc:chgData name="Karen Juul Randbøll" userId="988bf77e-823c-4deb-b5bf-a7e67f57a8a0" providerId="ADAL" clId="{CDA3A92B-8F6B-4BD8-94FE-50BC958B1751}" dt="2025-03-11T13:26:12.817" v="819"/>
        <pc:sldMkLst>
          <pc:docMk/>
          <pc:sldMk cId="238082021" sldId="261"/>
        </pc:sldMkLst>
        <pc:spChg chg="mod">
          <ac:chgData name="Karen Juul Randbøll" userId="988bf77e-823c-4deb-b5bf-a7e67f57a8a0" providerId="ADAL" clId="{CDA3A92B-8F6B-4BD8-94FE-50BC958B1751}" dt="2025-03-11T09:32:03.283" v="214" actId="20577"/>
          <ac:spMkLst>
            <pc:docMk/>
            <pc:sldMk cId="238082021" sldId="261"/>
            <ac:spMk id="2" creationId="{16B8A644-6111-62A1-5936-A878858D1448}"/>
          </ac:spMkLst>
        </pc:spChg>
        <pc:spChg chg="mod">
          <ac:chgData name="Karen Juul Randbøll" userId="988bf77e-823c-4deb-b5bf-a7e67f57a8a0" providerId="ADAL" clId="{CDA3A92B-8F6B-4BD8-94FE-50BC958B1751}" dt="2025-03-11T09:31:55.983" v="183"/>
          <ac:spMkLst>
            <pc:docMk/>
            <pc:sldMk cId="238082021" sldId="261"/>
            <ac:spMk id="3" creationId="{14A0AE9D-45B7-6C66-EFB4-E75D464201C9}"/>
          </ac:spMkLst>
        </pc:spChg>
      </pc:sldChg>
      <pc:sldChg chg="addSp delSp modSp new mod">
        <pc:chgData name="Karen Juul Randbøll" userId="988bf77e-823c-4deb-b5bf-a7e67f57a8a0" providerId="ADAL" clId="{CDA3A92B-8F6B-4BD8-94FE-50BC958B1751}" dt="2025-03-11T09:53:51.057" v="303" actId="255"/>
        <pc:sldMkLst>
          <pc:docMk/>
          <pc:sldMk cId="1731141917" sldId="262"/>
        </pc:sldMkLst>
        <pc:spChg chg="mod">
          <ac:chgData name="Karen Juul Randbøll" userId="988bf77e-823c-4deb-b5bf-a7e67f57a8a0" providerId="ADAL" clId="{CDA3A92B-8F6B-4BD8-94FE-50BC958B1751}" dt="2025-03-11T09:53:51.057" v="303" actId="255"/>
          <ac:spMkLst>
            <pc:docMk/>
            <pc:sldMk cId="1731141917" sldId="262"/>
            <ac:spMk id="2" creationId="{B450C7C3-A9A7-EFC2-FFF5-5C771EFEEF7C}"/>
          </ac:spMkLst>
        </pc:spChg>
        <pc:picChg chg="add mod">
          <ac:chgData name="Karen Juul Randbøll" userId="988bf77e-823c-4deb-b5bf-a7e67f57a8a0" providerId="ADAL" clId="{CDA3A92B-8F6B-4BD8-94FE-50BC958B1751}" dt="2025-03-11T09:53:18.725" v="282" actId="1076"/>
          <ac:picMkLst>
            <pc:docMk/>
            <pc:sldMk cId="1731141917" sldId="262"/>
            <ac:picMk id="4" creationId="{B1152838-3D75-7B05-CA42-9481CFE21982}"/>
          </ac:picMkLst>
        </pc:picChg>
        <pc:picChg chg="add mod">
          <ac:chgData name="Karen Juul Randbøll" userId="988bf77e-823c-4deb-b5bf-a7e67f57a8a0" providerId="ADAL" clId="{CDA3A92B-8F6B-4BD8-94FE-50BC958B1751}" dt="2025-03-11T09:53:40.355" v="286" actId="14100"/>
          <ac:picMkLst>
            <pc:docMk/>
            <pc:sldMk cId="1731141917" sldId="262"/>
            <ac:picMk id="5" creationId="{5BC02944-8AA4-FBA7-2A14-00C4B921D020}"/>
          </ac:picMkLst>
        </pc:picChg>
      </pc:sldChg>
      <pc:sldChg chg="addSp delSp modSp new mod ord setBg">
        <pc:chgData name="Karen Juul Randbøll" userId="988bf77e-823c-4deb-b5bf-a7e67f57a8a0" providerId="ADAL" clId="{CDA3A92B-8F6B-4BD8-94FE-50BC958B1751}" dt="2025-03-11T09:55:31.244" v="312"/>
        <pc:sldMkLst>
          <pc:docMk/>
          <pc:sldMk cId="488916424" sldId="263"/>
        </pc:sldMkLst>
        <pc:picChg chg="add mod ord">
          <ac:chgData name="Karen Juul Randbøll" userId="988bf77e-823c-4deb-b5bf-a7e67f57a8a0" providerId="ADAL" clId="{CDA3A92B-8F6B-4BD8-94FE-50BC958B1751}" dt="2025-03-11T09:54:50.419" v="308" actId="26606"/>
          <ac:picMkLst>
            <pc:docMk/>
            <pc:sldMk cId="488916424" sldId="263"/>
            <ac:picMk id="5" creationId="{0C6EAC2F-9BAF-578D-9A1B-6C9B9F5FA5D7}"/>
          </ac:picMkLst>
        </pc:picChg>
      </pc:sldChg>
      <pc:sldChg chg="modSp new mod ord">
        <pc:chgData name="Karen Juul Randbøll" userId="988bf77e-823c-4deb-b5bf-a7e67f57a8a0" providerId="ADAL" clId="{CDA3A92B-8F6B-4BD8-94FE-50BC958B1751}" dt="2025-03-11T13:26:11.223" v="817"/>
        <pc:sldMkLst>
          <pc:docMk/>
          <pc:sldMk cId="3488696432" sldId="264"/>
        </pc:sldMkLst>
        <pc:spChg chg="mod">
          <ac:chgData name="Karen Juul Randbøll" userId="988bf77e-823c-4deb-b5bf-a7e67f57a8a0" providerId="ADAL" clId="{CDA3A92B-8F6B-4BD8-94FE-50BC958B1751}" dt="2025-03-11T13:25:21.434" v="815" actId="255"/>
          <ac:spMkLst>
            <pc:docMk/>
            <pc:sldMk cId="3488696432" sldId="264"/>
            <ac:spMk id="2" creationId="{4409C483-9DD5-8132-F93E-F83F6D89BA18}"/>
          </ac:spMkLst>
        </pc:spChg>
        <pc:spChg chg="mod">
          <ac:chgData name="Karen Juul Randbøll" userId="988bf77e-823c-4deb-b5bf-a7e67f57a8a0" providerId="ADAL" clId="{CDA3A92B-8F6B-4BD8-94FE-50BC958B1751}" dt="2025-03-11T13:24:42.990" v="788" actId="20577"/>
          <ac:spMkLst>
            <pc:docMk/>
            <pc:sldMk cId="3488696432" sldId="264"/>
            <ac:spMk id="3" creationId="{2E432A24-4CEA-7DDB-0111-BFE21CEAA60B}"/>
          </ac:spMkLst>
        </pc:spChg>
      </pc:sldChg>
      <pc:sldChg chg="addSp delSp modSp new mod ord setBg">
        <pc:chgData name="Karen Juul Randbøll" userId="988bf77e-823c-4deb-b5bf-a7e67f57a8a0" providerId="ADAL" clId="{CDA3A92B-8F6B-4BD8-94FE-50BC958B1751}" dt="2025-03-11T10:07:52.919" v="643" actId="26606"/>
        <pc:sldMkLst>
          <pc:docMk/>
          <pc:sldMk cId="727977791" sldId="265"/>
        </pc:sldMkLst>
        <pc:picChg chg="add mod ord">
          <ac:chgData name="Karen Juul Randbøll" userId="988bf77e-823c-4deb-b5bf-a7e67f57a8a0" providerId="ADAL" clId="{CDA3A92B-8F6B-4BD8-94FE-50BC958B1751}" dt="2025-03-11T10:07:52.919" v="643" actId="26606"/>
          <ac:picMkLst>
            <pc:docMk/>
            <pc:sldMk cId="727977791" sldId="265"/>
            <ac:picMk id="5" creationId="{A8D54B9A-D088-C001-DFB8-560BBDC4379A}"/>
          </ac:picMkLst>
        </pc:picChg>
      </pc:sldChg>
      <pc:sldChg chg="addSp delSp modSp new mod ord setBg chgLayout">
        <pc:chgData name="Karen Juul Randbøll" userId="988bf77e-823c-4deb-b5bf-a7e67f57a8a0" providerId="ADAL" clId="{CDA3A92B-8F6B-4BD8-94FE-50BC958B1751}" dt="2025-03-11T13:27:56.500" v="822"/>
        <pc:sldMkLst>
          <pc:docMk/>
          <pc:sldMk cId="2595434059" sldId="266"/>
        </pc:sldMkLst>
        <pc:spChg chg="add mod ord">
          <ac:chgData name="Karen Juul Randbøll" userId="988bf77e-823c-4deb-b5bf-a7e67f57a8a0" providerId="ADAL" clId="{CDA3A92B-8F6B-4BD8-94FE-50BC958B1751}" dt="2025-03-11T10:09:44.791" v="651" actId="27636"/>
          <ac:spMkLst>
            <pc:docMk/>
            <pc:sldMk cId="2595434059" sldId="266"/>
            <ac:spMk id="6" creationId="{27EBA10E-CB83-CC41-E24A-9CED44A04D01}"/>
          </ac:spMkLst>
        </pc:spChg>
        <pc:picChg chg="add mod ord">
          <ac:chgData name="Karen Juul Randbøll" userId="988bf77e-823c-4deb-b5bf-a7e67f57a8a0" providerId="ADAL" clId="{CDA3A92B-8F6B-4BD8-94FE-50BC958B1751}" dt="2025-03-11T10:09:54.093" v="654" actId="1076"/>
          <ac:picMkLst>
            <pc:docMk/>
            <pc:sldMk cId="2595434059" sldId="266"/>
            <ac:picMk id="5" creationId="{29E16F41-F18F-7DE5-F750-5385202D4518}"/>
          </ac:picMkLst>
        </pc:picChg>
      </pc:sldChg>
      <pc:sldChg chg="addSp delSp modSp new del mod ord">
        <pc:chgData name="Karen Juul Randbøll" userId="988bf77e-823c-4deb-b5bf-a7e67f57a8a0" providerId="ADAL" clId="{CDA3A92B-8F6B-4BD8-94FE-50BC958B1751}" dt="2025-03-18T08:20:19.690" v="852" actId="47"/>
        <pc:sldMkLst>
          <pc:docMk/>
          <pc:sldMk cId="1736473463" sldId="267"/>
        </pc:sldMkLst>
      </pc:sldChg>
      <pc:sldChg chg="addSp delSp modSp new del mod ord setBg">
        <pc:chgData name="Karen Juul Randbøll" userId="988bf77e-823c-4deb-b5bf-a7e67f57a8a0" providerId="ADAL" clId="{CDA3A92B-8F6B-4BD8-94FE-50BC958B1751}" dt="2025-03-18T08:20:20.868" v="853" actId="47"/>
        <pc:sldMkLst>
          <pc:docMk/>
          <pc:sldMk cId="3884464087" sldId="268"/>
        </pc:sldMkLst>
      </pc:sldChg>
      <pc:sldChg chg="addSp delSp modSp new mod setBg">
        <pc:chgData name="Karen Juul Randbøll" userId="988bf77e-823c-4deb-b5bf-a7e67f57a8a0" providerId="ADAL" clId="{CDA3A92B-8F6B-4BD8-94FE-50BC958B1751}" dt="2025-03-11T13:37:16.234" v="830" actId="1076"/>
        <pc:sldMkLst>
          <pc:docMk/>
          <pc:sldMk cId="2203693965" sldId="269"/>
        </pc:sldMkLst>
        <pc:spChg chg="add mod">
          <ac:chgData name="Karen Juul Randbøll" userId="988bf77e-823c-4deb-b5bf-a7e67f57a8a0" providerId="ADAL" clId="{CDA3A92B-8F6B-4BD8-94FE-50BC958B1751}" dt="2025-03-11T13:37:16.234" v="830" actId="1076"/>
          <ac:spMkLst>
            <pc:docMk/>
            <pc:sldMk cId="2203693965" sldId="269"/>
            <ac:spMk id="7" creationId="{7BEB59A8-AA1A-C274-AD72-8D7E9A24A305}"/>
          </ac:spMkLst>
        </pc:spChg>
        <pc:spChg chg="add">
          <ac:chgData name="Karen Juul Randbøll" userId="988bf77e-823c-4deb-b5bf-a7e67f57a8a0" providerId="ADAL" clId="{CDA3A92B-8F6B-4BD8-94FE-50BC958B1751}" dt="2025-03-11T13:36:53.708" v="826" actId="26606"/>
          <ac:spMkLst>
            <pc:docMk/>
            <pc:sldMk cId="2203693965" sldId="269"/>
            <ac:spMk id="10" creationId="{42A4FC2C-047E-45A5-965D-8E1E3BF09BC6}"/>
          </ac:spMkLst>
        </pc:spChg>
        <pc:picChg chg="add mod">
          <ac:chgData name="Karen Juul Randbøll" userId="988bf77e-823c-4deb-b5bf-a7e67f57a8a0" providerId="ADAL" clId="{CDA3A92B-8F6B-4BD8-94FE-50BC958B1751}" dt="2025-03-11T13:37:06.766" v="828" actId="27614"/>
          <ac:picMkLst>
            <pc:docMk/>
            <pc:sldMk cId="2203693965" sldId="269"/>
            <ac:picMk id="5" creationId="{94AB39B7-7121-086F-092C-946E37BC104A}"/>
          </ac:picMkLst>
        </pc:picChg>
      </pc:sldChg>
      <pc:sldChg chg="addSp delSp modSp new mod ord setBg">
        <pc:chgData name="Karen Juul Randbøll" userId="988bf77e-823c-4deb-b5bf-a7e67f57a8a0" providerId="ADAL" clId="{CDA3A92B-8F6B-4BD8-94FE-50BC958B1751}" dt="2025-03-11T13:51:09.650" v="851"/>
        <pc:sldMkLst>
          <pc:docMk/>
          <pc:sldMk cId="1839470398" sldId="270"/>
        </pc:sldMkLst>
        <pc:spChg chg="mod">
          <ac:chgData name="Karen Juul Randbøll" userId="988bf77e-823c-4deb-b5bf-a7e67f57a8a0" providerId="ADAL" clId="{CDA3A92B-8F6B-4BD8-94FE-50BC958B1751}" dt="2025-03-11T13:50:48.151" v="842" actId="26606"/>
          <ac:spMkLst>
            <pc:docMk/>
            <pc:sldMk cId="1839470398" sldId="270"/>
            <ac:spMk id="2" creationId="{C1D41788-7380-2569-6F90-EDA6ECFD246F}"/>
          </ac:spMkLst>
        </pc:spChg>
        <pc:picChg chg="add mod ord">
          <ac:chgData name="Karen Juul Randbøll" userId="988bf77e-823c-4deb-b5bf-a7e67f57a8a0" providerId="ADAL" clId="{CDA3A92B-8F6B-4BD8-94FE-50BC958B1751}" dt="2025-03-11T13:51:02.312" v="847" actId="1076"/>
          <ac:picMkLst>
            <pc:docMk/>
            <pc:sldMk cId="1839470398" sldId="270"/>
            <ac:picMk id="5" creationId="{3D8D71E0-C2F3-A16D-1E70-6A369568BAE5}"/>
          </ac:picMkLst>
        </pc:picChg>
      </pc:sldChg>
      <pc:sldChg chg="modSp new mod ord">
        <pc:chgData name="Karen Juul Randbøll" userId="988bf77e-823c-4deb-b5bf-a7e67f57a8a0" providerId="ADAL" clId="{CDA3A92B-8F6B-4BD8-94FE-50BC958B1751}" dt="2025-03-18T08:26:47.491" v="1048" actId="20577"/>
        <pc:sldMkLst>
          <pc:docMk/>
          <pc:sldMk cId="687590826" sldId="272"/>
        </pc:sldMkLst>
        <pc:spChg chg="mod">
          <ac:chgData name="Karen Juul Randbøll" userId="988bf77e-823c-4deb-b5bf-a7e67f57a8a0" providerId="ADAL" clId="{CDA3A92B-8F6B-4BD8-94FE-50BC958B1751}" dt="2025-03-18T08:26:47.491" v="1048" actId="20577"/>
          <ac:spMkLst>
            <pc:docMk/>
            <pc:sldMk cId="687590826" sldId="272"/>
            <ac:spMk id="3" creationId="{39B92D3F-E8AA-D00F-0E2C-99C03D91681D}"/>
          </ac:spMkLst>
        </pc:spChg>
      </pc:sldChg>
      <pc:sldChg chg="new ord">
        <pc:chgData name="Karen Juul Randbøll" userId="988bf77e-823c-4deb-b5bf-a7e67f57a8a0" providerId="ADAL" clId="{CDA3A92B-8F6B-4BD8-94FE-50BC958B1751}" dt="2025-03-18T08:26:37.446" v="1034"/>
        <pc:sldMkLst>
          <pc:docMk/>
          <pc:sldMk cId="2885458174" sldId="273"/>
        </pc:sldMkLst>
      </pc:sldChg>
      <pc:sldChg chg="addSp delSp modSp new mod ord setBg">
        <pc:chgData name="Karen Juul Randbøll" userId="988bf77e-823c-4deb-b5bf-a7e67f57a8a0" providerId="ADAL" clId="{CDA3A92B-8F6B-4BD8-94FE-50BC958B1751}" dt="2025-03-18T08:43:59.380" v="1135"/>
        <pc:sldMkLst>
          <pc:docMk/>
          <pc:sldMk cId="1774580238" sldId="274"/>
        </pc:sldMkLst>
        <pc:spChg chg="mod">
          <ac:chgData name="Karen Juul Randbøll" userId="988bf77e-823c-4deb-b5bf-a7e67f57a8a0" providerId="ADAL" clId="{CDA3A92B-8F6B-4BD8-94FE-50BC958B1751}" dt="2025-03-18T08:42:10.658" v="1093" actId="26606"/>
          <ac:spMkLst>
            <pc:docMk/>
            <pc:sldMk cId="1774580238" sldId="274"/>
            <ac:spMk id="2" creationId="{3825D83D-D2AE-F65B-3F22-05A02476F6E3}"/>
          </ac:spMkLst>
        </pc:spChg>
        <pc:spChg chg="add">
          <ac:chgData name="Karen Juul Randbøll" userId="988bf77e-823c-4deb-b5bf-a7e67f57a8a0" providerId="ADAL" clId="{CDA3A92B-8F6B-4BD8-94FE-50BC958B1751}" dt="2025-03-18T08:42:10.658" v="1093" actId="26606"/>
          <ac:spMkLst>
            <pc:docMk/>
            <pc:sldMk cId="1774580238" sldId="274"/>
            <ac:spMk id="14" creationId="{022BDE4A-8A20-4A69-9C5A-581C82036A4D}"/>
          </ac:spMkLst>
        </pc:spChg>
        <pc:picChg chg="add mod">
          <ac:chgData name="Karen Juul Randbøll" userId="988bf77e-823c-4deb-b5bf-a7e67f57a8a0" providerId="ADAL" clId="{CDA3A92B-8F6B-4BD8-94FE-50BC958B1751}" dt="2025-03-18T08:42:19.560" v="1095" actId="1076"/>
          <ac:picMkLst>
            <pc:docMk/>
            <pc:sldMk cId="1774580238" sldId="274"/>
            <ac:picMk id="5" creationId="{A6A25341-A2EC-4AC0-81C6-943F4E6ACCF3}"/>
          </ac:picMkLst>
        </pc:picChg>
        <pc:picChg chg="add mod ord">
          <ac:chgData name="Karen Juul Randbøll" userId="988bf77e-823c-4deb-b5bf-a7e67f57a8a0" providerId="ADAL" clId="{CDA3A92B-8F6B-4BD8-94FE-50BC958B1751}" dt="2025-03-18T08:42:10.658" v="1093" actId="26606"/>
          <ac:picMkLst>
            <pc:docMk/>
            <pc:sldMk cId="1774580238" sldId="274"/>
            <ac:picMk id="7" creationId="{D4017E25-9161-EADE-DCF0-29D924E2BF0E}"/>
          </ac:picMkLst>
        </pc:picChg>
      </pc:sldChg>
      <pc:sldChg chg="addSp delSp modSp new mod ord setBg">
        <pc:chgData name="Karen Juul Randbøll" userId="988bf77e-823c-4deb-b5bf-a7e67f57a8a0" providerId="ADAL" clId="{CDA3A92B-8F6B-4BD8-94FE-50BC958B1751}" dt="2025-03-18T08:44:02.840" v="1137"/>
        <pc:sldMkLst>
          <pc:docMk/>
          <pc:sldMk cId="1357014741" sldId="275"/>
        </pc:sldMkLst>
        <pc:spChg chg="mod">
          <ac:chgData name="Karen Juul Randbøll" userId="988bf77e-823c-4deb-b5bf-a7e67f57a8a0" providerId="ADAL" clId="{CDA3A92B-8F6B-4BD8-94FE-50BC958B1751}" dt="2025-03-18T08:43:33.888" v="1129" actId="26606"/>
          <ac:spMkLst>
            <pc:docMk/>
            <pc:sldMk cId="1357014741" sldId="275"/>
            <ac:spMk id="2" creationId="{95A0F0DF-B973-B1F0-284B-E98D646A9761}"/>
          </ac:spMkLst>
        </pc:spChg>
        <pc:spChg chg="add">
          <ac:chgData name="Karen Juul Randbøll" userId="988bf77e-823c-4deb-b5bf-a7e67f57a8a0" providerId="ADAL" clId="{CDA3A92B-8F6B-4BD8-94FE-50BC958B1751}" dt="2025-03-18T08:43:33.888" v="1129" actId="26606"/>
          <ac:spMkLst>
            <pc:docMk/>
            <pc:sldMk cId="1357014741" sldId="275"/>
            <ac:spMk id="12" creationId="{022BDE4A-8A20-4A69-9C5A-581C82036A4D}"/>
          </ac:spMkLst>
        </pc:spChg>
        <pc:picChg chg="add mod ord">
          <ac:chgData name="Karen Juul Randbøll" userId="988bf77e-823c-4deb-b5bf-a7e67f57a8a0" providerId="ADAL" clId="{CDA3A92B-8F6B-4BD8-94FE-50BC958B1751}" dt="2025-03-18T08:43:39.581" v="1130" actId="27614"/>
          <ac:picMkLst>
            <pc:docMk/>
            <pc:sldMk cId="1357014741" sldId="275"/>
            <ac:picMk id="5" creationId="{208CE0B3-C3D2-4BFF-840E-DE8FEB435216}"/>
          </ac:picMkLst>
        </pc:picChg>
        <pc:picChg chg="add mod">
          <ac:chgData name="Karen Juul Randbøll" userId="988bf77e-823c-4deb-b5bf-a7e67f57a8a0" providerId="ADAL" clId="{CDA3A92B-8F6B-4BD8-94FE-50BC958B1751}" dt="2025-03-18T08:43:39.674" v="1133" actId="962"/>
          <ac:picMkLst>
            <pc:docMk/>
            <pc:sldMk cId="1357014741" sldId="275"/>
            <ac:picMk id="7" creationId="{81357401-A0BE-3700-9002-0739B1056833}"/>
          </ac:picMkLst>
        </pc:picChg>
      </pc:sldChg>
      <pc:sldChg chg="addSp delSp modSp new mod setBg">
        <pc:chgData name="Karen Juul Randbøll" userId="988bf77e-823c-4deb-b5bf-a7e67f57a8a0" providerId="ADAL" clId="{CDA3A92B-8F6B-4BD8-94FE-50BC958B1751}" dt="2025-03-18T08:48:42.058" v="1236" actId="962"/>
        <pc:sldMkLst>
          <pc:docMk/>
          <pc:sldMk cId="2264550436" sldId="276"/>
        </pc:sldMkLst>
        <pc:spChg chg="mod">
          <ac:chgData name="Karen Juul Randbøll" userId="988bf77e-823c-4deb-b5bf-a7e67f57a8a0" providerId="ADAL" clId="{CDA3A92B-8F6B-4BD8-94FE-50BC958B1751}" dt="2025-03-18T08:48:35.552" v="1234" actId="26606"/>
          <ac:spMkLst>
            <pc:docMk/>
            <pc:sldMk cId="2264550436" sldId="276"/>
            <ac:spMk id="2" creationId="{9E0D5A57-B71C-77DA-D5F9-697F834B9BE4}"/>
          </ac:spMkLst>
        </pc:spChg>
        <pc:spChg chg="mod ord">
          <ac:chgData name="Karen Juul Randbøll" userId="988bf77e-823c-4deb-b5bf-a7e67f57a8a0" providerId="ADAL" clId="{CDA3A92B-8F6B-4BD8-94FE-50BC958B1751}" dt="2025-03-18T08:48:35.552" v="1234" actId="26606"/>
          <ac:spMkLst>
            <pc:docMk/>
            <pc:sldMk cId="2264550436" sldId="276"/>
            <ac:spMk id="3" creationId="{CD388161-C883-D237-DA42-87D65357313C}"/>
          </ac:spMkLst>
        </pc:spChg>
        <pc:spChg chg="add">
          <ac:chgData name="Karen Juul Randbøll" userId="988bf77e-823c-4deb-b5bf-a7e67f57a8a0" providerId="ADAL" clId="{CDA3A92B-8F6B-4BD8-94FE-50BC958B1751}" dt="2025-03-18T08:48:35.552" v="1234" actId="26606"/>
          <ac:spMkLst>
            <pc:docMk/>
            <pc:sldMk cId="2264550436" sldId="276"/>
            <ac:spMk id="9" creationId="{D1D34770-47A8-402C-AF23-2B653F2D88C1}"/>
          </ac:spMkLst>
        </pc:spChg>
        <pc:picChg chg="add mod">
          <ac:chgData name="Karen Juul Randbøll" userId="988bf77e-823c-4deb-b5bf-a7e67f57a8a0" providerId="ADAL" clId="{CDA3A92B-8F6B-4BD8-94FE-50BC958B1751}" dt="2025-03-18T08:48:42.058" v="1236" actId="962"/>
          <ac:picMkLst>
            <pc:docMk/>
            <pc:sldMk cId="2264550436" sldId="276"/>
            <ac:picMk id="7" creationId="{45B80E90-32A8-0F76-5B8A-C02A92530D27}"/>
          </ac:picMkLst>
        </pc:picChg>
      </pc:sldChg>
      <pc:sldChg chg="new del ord">
        <pc:chgData name="Karen Juul Randbøll" userId="988bf77e-823c-4deb-b5bf-a7e67f57a8a0" providerId="ADAL" clId="{CDA3A92B-8F6B-4BD8-94FE-50BC958B1751}" dt="2025-03-18T09:53:19.409" v="1281" actId="47"/>
        <pc:sldMkLst>
          <pc:docMk/>
          <pc:sldMk cId="402420679" sldId="277"/>
        </pc:sldMkLst>
      </pc:sldChg>
      <pc:sldChg chg="modSp add mod">
        <pc:chgData name="Karen Juul Randbøll" userId="988bf77e-823c-4deb-b5bf-a7e67f57a8a0" providerId="ADAL" clId="{CDA3A92B-8F6B-4BD8-94FE-50BC958B1751}" dt="2025-03-18T08:58:16.902" v="1273" actId="20577"/>
        <pc:sldMkLst>
          <pc:docMk/>
          <pc:sldMk cId="67557311" sldId="278"/>
        </pc:sldMkLst>
        <pc:spChg chg="mod">
          <ac:chgData name="Karen Juul Randbøll" userId="988bf77e-823c-4deb-b5bf-a7e67f57a8a0" providerId="ADAL" clId="{CDA3A92B-8F6B-4BD8-94FE-50BC958B1751}" dt="2025-03-18T08:57:53.619" v="1261" actId="20577"/>
          <ac:spMkLst>
            <pc:docMk/>
            <pc:sldMk cId="67557311" sldId="278"/>
            <ac:spMk id="2" creationId="{584FFA56-5CC1-51B4-8AC1-F69540696803}"/>
          </ac:spMkLst>
        </pc:spChg>
        <pc:spChg chg="mod">
          <ac:chgData name="Karen Juul Randbøll" userId="988bf77e-823c-4deb-b5bf-a7e67f57a8a0" providerId="ADAL" clId="{CDA3A92B-8F6B-4BD8-94FE-50BC958B1751}" dt="2025-03-18T08:58:16.902" v="1273" actId="20577"/>
          <ac:spMkLst>
            <pc:docMk/>
            <pc:sldMk cId="67557311" sldId="278"/>
            <ac:spMk id="3" creationId="{4C2620B6-47DB-43C2-4ABE-175F2522AEB8}"/>
          </ac:spMkLst>
        </pc:spChg>
      </pc:sldChg>
      <pc:sldChg chg="new del ord">
        <pc:chgData name="Karen Juul Randbøll" userId="988bf77e-823c-4deb-b5bf-a7e67f57a8a0" providerId="ADAL" clId="{CDA3A92B-8F6B-4BD8-94FE-50BC958B1751}" dt="2025-03-18T08:58:53.255" v="1278" actId="47"/>
        <pc:sldMkLst>
          <pc:docMk/>
          <pc:sldMk cId="4028326923" sldId="279"/>
        </pc:sldMkLst>
      </pc:sldChg>
      <pc:sldChg chg="add ord">
        <pc:chgData name="Karen Juul Randbøll" userId="988bf77e-823c-4deb-b5bf-a7e67f57a8a0" providerId="ADAL" clId="{CDA3A92B-8F6B-4BD8-94FE-50BC958B1751}" dt="2025-03-18T09:00:10.337" v="1280"/>
        <pc:sldMkLst>
          <pc:docMk/>
          <pc:sldMk cId="2663655581" sldId="280"/>
        </pc:sldMkLst>
      </pc:sldChg>
      <pc:sldChg chg="addSp delSp modSp new mod setBg">
        <pc:chgData name="Karen Juul Randbøll" userId="988bf77e-823c-4deb-b5bf-a7e67f57a8a0" providerId="ADAL" clId="{CDA3A92B-8F6B-4BD8-94FE-50BC958B1751}" dt="2025-03-31T07:06:30.702" v="1296" actId="790"/>
        <pc:sldMkLst>
          <pc:docMk/>
          <pc:sldMk cId="864399659" sldId="281"/>
        </pc:sldMkLst>
        <pc:spChg chg="mod">
          <ac:chgData name="Karen Juul Randbøll" userId="988bf77e-823c-4deb-b5bf-a7e67f57a8a0" providerId="ADAL" clId="{CDA3A92B-8F6B-4BD8-94FE-50BC958B1751}" dt="2025-03-31T07:06:30.702" v="1296" actId="790"/>
          <ac:spMkLst>
            <pc:docMk/>
            <pc:sldMk cId="864399659" sldId="281"/>
            <ac:spMk id="2" creationId="{B6F1BF37-C0C4-D84B-09E1-DEA76A0C8569}"/>
          </ac:spMkLst>
        </pc:spChg>
        <pc:spChg chg="del">
          <ac:chgData name="Karen Juul Randbøll" userId="988bf77e-823c-4deb-b5bf-a7e67f57a8a0" providerId="ADAL" clId="{CDA3A92B-8F6B-4BD8-94FE-50BC958B1751}" dt="2025-03-31T07:05:52.701" v="1286" actId="22"/>
          <ac:spMkLst>
            <pc:docMk/>
            <pc:sldMk cId="864399659" sldId="281"/>
            <ac:spMk id="3" creationId="{0A596CDA-C5FB-3E47-1B06-0C4C8F85DF66}"/>
          </ac:spMkLst>
        </pc:spChg>
        <pc:spChg chg="add del">
          <ac:chgData name="Karen Juul Randbøll" userId="988bf77e-823c-4deb-b5bf-a7e67f57a8a0" providerId="ADAL" clId="{CDA3A92B-8F6B-4BD8-94FE-50BC958B1751}" dt="2025-03-31T07:06:10.150" v="1291" actId="26606"/>
          <ac:spMkLst>
            <pc:docMk/>
            <pc:sldMk cId="864399659" sldId="281"/>
            <ac:spMk id="10" creationId="{D4771268-CB57-404A-9271-370EB28F6090}"/>
          </ac:spMkLst>
        </pc:spChg>
        <pc:spChg chg="add">
          <ac:chgData name="Karen Juul Randbøll" userId="988bf77e-823c-4deb-b5bf-a7e67f57a8a0" providerId="ADAL" clId="{CDA3A92B-8F6B-4BD8-94FE-50BC958B1751}" dt="2025-03-31T07:06:10.150" v="1291" actId="26606"/>
          <ac:spMkLst>
            <pc:docMk/>
            <pc:sldMk cId="864399659" sldId="281"/>
            <ac:spMk id="15" creationId="{AA857166-A416-4C5E-8AA9-5D5D1E13D151}"/>
          </ac:spMkLst>
        </pc:spChg>
        <pc:spChg chg="add">
          <ac:chgData name="Karen Juul Randbøll" userId="988bf77e-823c-4deb-b5bf-a7e67f57a8a0" providerId="ADAL" clId="{CDA3A92B-8F6B-4BD8-94FE-50BC958B1751}" dt="2025-03-31T07:06:10.150" v="1291" actId="26606"/>
          <ac:spMkLst>
            <pc:docMk/>
            <pc:sldMk cId="864399659" sldId="281"/>
            <ac:spMk id="17" creationId="{13A48C6C-3CC4-4EE5-A773-EC1EB7F59CD4}"/>
          </ac:spMkLst>
        </pc:spChg>
        <pc:spChg chg="add">
          <ac:chgData name="Karen Juul Randbøll" userId="988bf77e-823c-4deb-b5bf-a7e67f57a8a0" providerId="ADAL" clId="{CDA3A92B-8F6B-4BD8-94FE-50BC958B1751}" dt="2025-03-31T07:06:10.150" v="1291" actId="26606"/>
          <ac:spMkLst>
            <pc:docMk/>
            <pc:sldMk cId="864399659" sldId="281"/>
            <ac:spMk id="19" creationId="{F489C2E0-4895-4B72-85EA-7EE9FAFFDC7E}"/>
          </ac:spMkLst>
        </pc:spChg>
        <pc:picChg chg="add mod ord">
          <ac:chgData name="Karen Juul Randbøll" userId="988bf77e-823c-4deb-b5bf-a7e67f57a8a0" providerId="ADAL" clId="{CDA3A92B-8F6B-4BD8-94FE-50BC958B1751}" dt="2025-03-31T07:06:17.568" v="1294" actId="1076"/>
          <ac:picMkLst>
            <pc:docMk/>
            <pc:sldMk cId="864399659" sldId="281"/>
            <ac:picMk id="5" creationId="{919D512E-1473-9F3C-196A-76C699E613FB}"/>
          </ac:picMkLst>
        </pc:picChg>
      </pc:sldChg>
      <pc:sldChg chg="new del">
        <pc:chgData name="Karen Juul Randbøll" userId="988bf77e-823c-4deb-b5bf-a7e67f57a8a0" providerId="ADAL" clId="{CDA3A92B-8F6B-4BD8-94FE-50BC958B1751}" dt="2025-03-31T07:07:22.151" v="1301" actId="47"/>
        <pc:sldMkLst>
          <pc:docMk/>
          <pc:sldMk cId="2063443871" sldId="282"/>
        </pc:sldMkLst>
      </pc:sldChg>
      <pc:sldChg chg="add ord">
        <pc:chgData name="Karen Juul Randbøll" userId="988bf77e-823c-4deb-b5bf-a7e67f57a8a0" providerId="ADAL" clId="{CDA3A92B-8F6B-4BD8-94FE-50BC958B1751}" dt="2025-03-31T07:07:31.127" v="1303"/>
        <pc:sldMkLst>
          <pc:docMk/>
          <pc:sldMk cId="997980904" sldId="283"/>
        </pc:sldMkLst>
      </pc:sldChg>
      <pc:sldChg chg="addSp delSp modSp new mod setBg">
        <pc:chgData name="Karen Juul Randbøll" userId="988bf77e-823c-4deb-b5bf-a7e67f57a8a0" providerId="ADAL" clId="{CDA3A92B-8F6B-4BD8-94FE-50BC958B1751}" dt="2025-03-31T07:11:52.698" v="1307" actId="27614"/>
        <pc:sldMkLst>
          <pc:docMk/>
          <pc:sldMk cId="91235729" sldId="284"/>
        </pc:sldMkLst>
        <pc:spChg chg="del">
          <ac:chgData name="Karen Juul Randbøll" userId="988bf77e-823c-4deb-b5bf-a7e67f57a8a0" providerId="ADAL" clId="{CDA3A92B-8F6B-4BD8-94FE-50BC958B1751}" dt="2025-03-31T07:11:04.781" v="1306" actId="26606"/>
          <ac:spMkLst>
            <pc:docMk/>
            <pc:sldMk cId="91235729" sldId="284"/>
            <ac:spMk id="2" creationId="{34D6BEF1-D0B8-06EE-CD20-15639CAA0A79}"/>
          </ac:spMkLst>
        </pc:spChg>
        <pc:spChg chg="del">
          <ac:chgData name="Karen Juul Randbøll" userId="988bf77e-823c-4deb-b5bf-a7e67f57a8a0" providerId="ADAL" clId="{CDA3A92B-8F6B-4BD8-94FE-50BC958B1751}" dt="2025-03-31T07:11:00.701" v="1305" actId="22"/>
          <ac:spMkLst>
            <pc:docMk/>
            <pc:sldMk cId="91235729" sldId="284"/>
            <ac:spMk id="3" creationId="{E010EF41-541E-C4FA-C828-C64D0561A756}"/>
          </ac:spMkLst>
        </pc:spChg>
        <pc:picChg chg="add mod ord">
          <ac:chgData name="Karen Juul Randbøll" userId="988bf77e-823c-4deb-b5bf-a7e67f57a8a0" providerId="ADAL" clId="{CDA3A92B-8F6B-4BD8-94FE-50BC958B1751}" dt="2025-03-31T07:11:52.698" v="1307" actId="27614"/>
          <ac:picMkLst>
            <pc:docMk/>
            <pc:sldMk cId="91235729" sldId="284"/>
            <ac:picMk id="5" creationId="{96E0AAB3-6FD2-F19B-EDF9-61938DB0BA1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FFE6C07-0A29-412D-A8CC-7B766CF031C9}" type="datetimeFigureOut">
              <a:rPr lang="da-DK" smtClean="0"/>
              <a:t>31-03-2025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57C008F-1878-45DE-96DD-3F6A2AF146C1}" type="slidenum">
              <a:rPr lang="da-DK" smtClean="0"/>
              <a:t>‹nr.›</a:t>
            </a:fld>
            <a:endParaRPr lang="da-DK"/>
          </a:p>
        </p:txBody>
      </p:sp>
    </p:spTree>
    <p:extLst>
      <p:ext uri="{BB962C8B-B14F-4D97-AF65-F5344CB8AC3E}">
        <p14:creationId xmlns:p14="http://schemas.microsoft.com/office/powerpoint/2010/main" val="1933500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https://www.arbejdermuseet.dk/wp-content/uploads/2019/12/analysemodel-til-erindringdssteder.pdf</a:t>
            </a:r>
          </a:p>
          <a:p>
            <a:endParaRPr lang="da-DK" dirty="0"/>
          </a:p>
        </p:txBody>
      </p:sp>
      <p:sp>
        <p:nvSpPr>
          <p:cNvPr id="4" name="Pladsholder til slidenummer 3"/>
          <p:cNvSpPr>
            <a:spLocks noGrp="1"/>
          </p:cNvSpPr>
          <p:nvPr>
            <p:ph type="sldNum" sz="quarter" idx="5"/>
          </p:nvPr>
        </p:nvSpPr>
        <p:spPr/>
        <p:txBody>
          <a:bodyPr/>
          <a:lstStyle/>
          <a:p>
            <a:fld id="{F697EFF0-7A3F-41B3-ACA1-D60269532847}" type="slidenum">
              <a:rPr lang="da-DK" smtClean="0"/>
              <a:t>21</a:t>
            </a:fld>
            <a:endParaRPr lang="da-DK"/>
          </a:p>
        </p:txBody>
      </p:sp>
    </p:spTree>
    <p:extLst>
      <p:ext uri="{BB962C8B-B14F-4D97-AF65-F5344CB8AC3E}">
        <p14:creationId xmlns:p14="http://schemas.microsoft.com/office/powerpoint/2010/main" val="277546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33F6D-C0D7-945B-C4AE-BD3D901F234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7AD3F68-F543-06E4-C587-B60BF3AD6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267B6D8-F8F2-7987-39C6-FFA9DAB9ABAD}"/>
              </a:ext>
            </a:extLst>
          </p:cNvPr>
          <p:cNvSpPr>
            <a:spLocks noGrp="1"/>
          </p:cNvSpPr>
          <p:nvPr>
            <p:ph type="dt" sz="half" idx="10"/>
          </p:nvPr>
        </p:nvSpPr>
        <p:spPr/>
        <p:txBody>
          <a:bodyPr/>
          <a:lstStyle/>
          <a:p>
            <a:fld id="{406EE97E-9DF3-4569-903C-11A2703E81E7}" type="datetimeFigureOut">
              <a:rPr lang="da-DK" smtClean="0"/>
              <a:t>31-03-2025</a:t>
            </a:fld>
            <a:endParaRPr lang="da-DK"/>
          </a:p>
        </p:txBody>
      </p:sp>
      <p:sp>
        <p:nvSpPr>
          <p:cNvPr id="5" name="Pladsholder til sidefod 4">
            <a:extLst>
              <a:ext uri="{FF2B5EF4-FFF2-40B4-BE49-F238E27FC236}">
                <a16:creationId xmlns:a16="http://schemas.microsoft.com/office/drawing/2014/main" id="{8C474B40-236F-0905-0918-84F2A231118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08FC2B-FCAC-F733-C6FC-E7DC668608BB}"/>
              </a:ext>
            </a:extLst>
          </p:cNvPr>
          <p:cNvSpPr>
            <a:spLocks noGrp="1"/>
          </p:cNvSpPr>
          <p:nvPr>
            <p:ph type="sldNum" sz="quarter" idx="12"/>
          </p:nvPr>
        </p:nvSpPr>
        <p:spPr/>
        <p:txBody>
          <a:bodyPr/>
          <a:lstStyle/>
          <a:p>
            <a:fld id="{AA60832B-71CB-415E-B94F-9127A96E8FFB}" type="slidenum">
              <a:rPr lang="da-DK" smtClean="0"/>
              <a:t>‹nr.›</a:t>
            </a:fld>
            <a:endParaRPr lang="da-DK"/>
          </a:p>
        </p:txBody>
      </p:sp>
    </p:spTree>
    <p:extLst>
      <p:ext uri="{BB962C8B-B14F-4D97-AF65-F5344CB8AC3E}">
        <p14:creationId xmlns:p14="http://schemas.microsoft.com/office/powerpoint/2010/main" val="252427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BE021-2207-6EC6-5081-888AAB29682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B7A3C1B-73B0-AE2A-6BBE-725CC362141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973BACF-084E-05D6-A368-810733CA7277}"/>
              </a:ext>
            </a:extLst>
          </p:cNvPr>
          <p:cNvSpPr>
            <a:spLocks noGrp="1"/>
          </p:cNvSpPr>
          <p:nvPr>
            <p:ph type="dt" sz="half" idx="10"/>
          </p:nvPr>
        </p:nvSpPr>
        <p:spPr/>
        <p:txBody>
          <a:bodyPr/>
          <a:lstStyle/>
          <a:p>
            <a:fld id="{406EE97E-9DF3-4569-903C-11A2703E81E7}" type="datetimeFigureOut">
              <a:rPr lang="da-DK" smtClean="0"/>
              <a:t>31-03-2025</a:t>
            </a:fld>
            <a:endParaRPr lang="da-DK"/>
          </a:p>
        </p:txBody>
      </p:sp>
      <p:sp>
        <p:nvSpPr>
          <p:cNvPr id="5" name="Pladsholder til sidefod 4">
            <a:extLst>
              <a:ext uri="{FF2B5EF4-FFF2-40B4-BE49-F238E27FC236}">
                <a16:creationId xmlns:a16="http://schemas.microsoft.com/office/drawing/2014/main" id="{F10909C2-6177-50DE-9EEF-D3863C5903F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1B8147-592D-E0CC-469C-94CF4F25F615}"/>
              </a:ext>
            </a:extLst>
          </p:cNvPr>
          <p:cNvSpPr>
            <a:spLocks noGrp="1"/>
          </p:cNvSpPr>
          <p:nvPr>
            <p:ph type="sldNum" sz="quarter" idx="12"/>
          </p:nvPr>
        </p:nvSpPr>
        <p:spPr/>
        <p:txBody>
          <a:bodyPr/>
          <a:lstStyle/>
          <a:p>
            <a:fld id="{AA60832B-71CB-415E-B94F-9127A96E8FFB}" type="slidenum">
              <a:rPr lang="da-DK" smtClean="0"/>
              <a:t>‹nr.›</a:t>
            </a:fld>
            <a:endParaRPr lang="da-DK"/>
          </a:p>
        </p:txBody>
      </p:sp>
    </p:spTree>
    <p:extLst>
      <p:ext uri="{BB962C8B-B14F-4D97-AF65-F5344CB8AC3E}">
        <p14:creationId xmlns:p14="http://schemas.microsoft.com/office/powerpoint/2010/main" val="93929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8B03DF98-1C44-6630-3CCD-01E3D2C5456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DDC1F77-44EF-13E1-F771-4B116B94C278}"/>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FB7646A-60E7-9417-0793-D07BF64E4DD0}"/>
              </a:ext>
            </a:extLst>
          </p:cNvPr>
          <p:cNvSpPr>
            <a:spLocks noGrp="1"/>
          </p:cNvSpPr>
          <p:nvPr>
            <p:ph type="dt" sz="half" idx="10"/>
          </p:nvPr>
        </p:nvSpPr>
        <p:spPr/>
        <p:txBody>
          <a:bodyPr/>
          <a:lstStyle/>
          <a:p>
            <a:fld id="{406EE97E-9DF3-4569-903C-11A2703E81E7}" type="datetimeFigureOut">
              <a:rPr lang="da-DK" smtClean="0"/>
              <a:t>31-03-2025</a:t>
            </a:fld>
            <a:endParaRPr lang="da-DK"/>
          </a:p>
        </p:txBody>
      </p:sp>
      <p:sp>
        <p:nvSpPr>
          <p:cNvPr id="5" name="Pladsholder til sidefod 4">
            <a:extLst>
              <a:ext uri="{FF2B5EF4-FFF2-40B4-BE49-F238E27FC236}">
                <a16:creationId xmlns:a16="http://schemas.microsoft.com/office/drawing/2014/main" id="{B9CBE5EB-AA4E-2825-A518-2851F11F945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AC70062-1B50-40E2-AE26-D4182857F342}"/>
              </a:ext>
            </a:extLst>
          </p:cNvPr>
          <p:cNvSpPr>
            <a:spLocks noGrp="1"/>
          </p:cNvSpPr>
          <p:nvPr>
            <p:ph type="sldNum" sz="quarter" idx="12"/>
          </p:nvPr>
        </p:nvSpPr>
        <p:spPr/>
        <p:txBody>
          <a:bodyPr/>
          <a:lstStyle/>
          <a:p>
            <a:fld id="{AA60832B-71CB-415E-B94F-9127A96E8FFB}" type="slidenum">
              <a:rPr lang="da-DK" smtClean="0"/>
              <a:t>‹nr.›</a:t>
            </a:fld>
            <a:endParaRPr lang="da-DK"/>
          </a:p>
        </p:txBody>
      </p:sp>
    </p:spTree>
    <p:extLst>
      <p:ext uri="{BB962C8B-B14F-4D97-AF65-F5344CB8AC3E}">
        <p14:creationId xmlns:p14="http://schemas.microsoft.com/office/powerpoint/2010/main" val="201482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89409-BF0B-14E0-E286-815BA0BD2C2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C475054-06CA-1405-9CCC-544851A0DC9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C8DCD3D-FB7D-5569-F097-671ABC1AAF77}"/>
              </a:ext>
            </a:extLst>
          </p:cNvPr>
          <p:cNvSpPr>
            <a:spLocks noGrp="1"/>
          </p:cNvSpPr>
          <p:nvPr>
            <p:ph type="dt" sz="half" idx="10"/>
          </p:nvPr>
        </p:nvSpPr>
        <p:spPr/>
        <p:txBody>
          <a:bodyPr/>
          <a:lstStyle/>
          <a:p>
            <a:fld id="{406EE97E-9DF3-4569-903C-11A2703E81E7}" type="datetimeFigureOut">
              <a:rPr lang="da-DK" smtClean="0"/>
              <a:t>31-03-2025</a:t>
            </a:fld>
            <a:endParaRPr lang="da-DK"/>
          </a:p>
        </p:txBody>
      </p:sp>
      <p:sp>
        <p:nvSpPr>
          <p:cNvPr id="5" name="Pladsholder til sidefod 4">
            <a:extLst>
              <a:ext uri="{FF2B5EF4-FFF2-40B4-BE49-F238E27FC236}">
                <a16:creationId xmlns:a16="http://schemas.microsoft.com/office/drawing/2014/main" id="{A37D1A7B-8191-643A-EBDC-571CF390B5A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4725CA6-E5EB-D2C1-AB8C-FEF97C04116E}"/>
              </a:ext>
            </a:extLst>
          </p:cNvPr>
          <p:cNvSpPr>
            <a:spLocks noGrp="1"/>
          </p:cNvSpPr>
          <p:nvPr>
            <p:ph type="sldNum" sz="quarter" idx="12"/>
          </p:nvPr>
        </p:nvSpPr>
        <p:spPr/>
        <p:txBody>
          <a:bodyPr/>
          <a:lstStyle/>
          <a:p>
            <a:fld id="{AA60832B-71CB-415E-B94F-9127A96E8FFB}" type="slidenum">
              <a:rPr lang="da-DK" smtClean="0"/>
              <a:t>‹nr.›</a:t>
            </a:fld>
            <a:endParaRPr lang="da-DK"/>
          </a:p>
        </p:txBody>
      </p:sp>
    </p:spTree>
    <p:extLst>
      <p:ext uri="{BB962C8B-B14F-4D97-AF65-F5344CB8AC3E}">
        <p14:creationId xmlns:p14="http://schemas.microsoft.com/office/powerpoint/2010/main" val="346554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E846B-5BD7-A729-A0AE-53C16AF2AE85}"/>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63BE42C-1939-5B89-5ACF-EA1131F9E3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9808306-600C-D44E-78C7-E33918777FAA}"/>
              </a:ext>
            </a:extLst>
          </p:cNvPr>
          <p:cNvSpPr>
            <a:spLocks noGrp="1"/>
          </p:cNvSpPr>
          <p:nvPr>
            <p:ph type="dt" sz="half" idx="10"/>
          </p:nvPr>
        </p:nvSpPr>
        <p:spPr/>
        <p:txBody>
          <a:bodyPr/>
          <a:lstStyle/>
          <a:p>
            <a:fld id="{406EE97E-9DF3-4569-903C-11A2703E81E7}" type="datetimeFigureOut">
              <a:rPr lang="da-DK" smtClean="0"/>
              <a:t>31-03-2025</a:t>
            </a:fld>
            <a:endParaRPr lang="da-DK"/>
          </a:p>
        </p:txBody>
      </p:sp>
      <p:sp>
        <p:nvSpPr>
          <p:cNvPr id="5" name="Pladsholder til sidefod 4">
            <a:extLst>
              <a:ext uri="{FF2B5EF4-FFF2-40B4-BE49-F238E27FC236}">
                <a16:creationId xmlns:a16="http://schemas.microsoft.com/office/drawing/2014/main" id="{4C9E0EA7-AE5A-51B6-AC17-7A892C07676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A4CD51E-B069-59B3-B94C-1745292B6B4F}"/>
              </a:ext>
            </a:extLst>
          </p:cNvPr>
          <p:cNvSpPr>
            <a:spLocks noGrp="1"/>
          </p:cNvSpPr>
          <p:nvPr>
            <p:ph type="sldNum" sz="quarter" idx="12"/>
          </p:nvPr>
        </p:nvSpPr>
        <p:spPr/>
        <p:txBody>
          <a:bodyPr/>
          <a:lstStyle/>
          <a:p>
            <a:fld id="{AA60832B-71CB-415E-B94F-9127A96E8FFB}" type="slidenum">
              <a:rPr lang="da-DK" smtClean="0"/>
              <a:t>‹nr.›</a:t>
            </a:fld>
            <a:endParaRPr lang="da-DK"/>
          </a:p>
        </p:txBody>
      </p:sp>
    </p:spTree>
    <p:extLst>
      <p:ext uri="{BB962C8B-B14F-4D97-AF65-F5344CB8AC3E}">
        <p14:creationId xmlns:p14="http://schemas.microsoft.com/office/powerpoint/2010/main" val="68963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A825F-1F59-8ABB-AB75-424843DC0C1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E78CB3D-70B9-64BB-00B3-16C6ECDE193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6711C41-1D06-37D1-3A6E-6F23C8A414FA}"/>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5D7232D-4EDF-C95B-7A9D-F8F25F0A94C3}"/>
              </a:ext>
            </a:extLst>
          </p:cNvPr>
          <p:cNvSpPr>
            <a:spLocks noGrp="1"/>
          </p:cNvSpPr>
          <p:nvPr>
            <p:ph type="dt" sz="half" idx="10"/>
          </p:nvPr>
        </p:nvSpPr>
        <p:spPr/>
        <p:txBody>
          <a:bodyPr/>
          <a:lstStyle/>
          <a:p>
            <a:fld id="{406EE97E-9DF3-4569-903C-11A2703E81E7}" type="datetimeFigureOut">
              <a:rPr lang="da-DK" smtClean="0"/>
              <a:t>31-03-2025</a:t>
            </a:fld>
            <a:endParaRPr lang="da-DK"/>
          </a:p>
        </p:txBody>
      </p:sp>
      <p:sp>
        <p:nvSpPr>
          <p:cNvPr id="6" name="Pladsholder til sidefod 5">
            <a:extLst>
              <a:ext uri="{FF2B5EF4-FFF2-40B4-BE49-F238E27FC236}">
                <a16:creationId xmlns:a16="http://schemas.microsoft.com/office/drawing/2014/main" id="{A89D4E55-1771-D370-F494-6F0EE14CE9B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4A9F7ED-2CAD-68F6-E6E1-849BDA4DF4FE}"/>
              </a:ext>
            </a:extLst>
          </p:cNvPr>
          <p:cNvSpPr>
            <a:spLocks noGrp="1"/>
          </p:cNvSpPr>
          <p:nvPr>
            <p:ph type="sldNum" sz="quarter" idx="12"/>
          </p:nvPr>
        </p:nvSpPr>
        <p:spPr/>
        <p:txBody>
          <a:bodyPr/>
          <a:lstStyle/>
          <a:p>
            <a:fld id="{AA60832B-71CB-415E-B94F-9127A96E8FFB}" type="slidenum">
              <a:rPr lang="da-DK" smtClean="0"/>
              <a:t>‹nr.›</a:t>
            </a:fld>
            <a:endParaRPr lang="da-DK"/>
          </a:p>
        </p:txBody>
      </p:sp>
    </p:spTree>
    <p:extLst>
      <p:ext uri="{BB962C8B-B14F-4D97-AF65-F5344CB8AC3E}">
        <p14:creationId xmlns:p14="http://schemas.microsoft.com/office/powerpoint/2010/main" val="56731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BCB22-3554-4616-D5E4-D0FBAB2CDCA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9BB458C-7F9F-F5B5-6A23-73E4DFB1FC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B57E8FA-D1AC-44BF-25F6-CA757E33C94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D92C507-4954-1454-F7B4-5D4A63C14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FB36A69-AB54-9B23-9FA3-D18E218EE29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A3697E5-5B21-2A1C-409E-80B6328C4921}"/>
              </a:ext>
            </a:extLst>
          </p:cNvPr>
          <p:cNvSpPr>
            <a:spLocks noGrp="1"/>
          </p:cNvSpPr>
          <p:nvPr>
            <p:ph type="dt" sz="half" idx="10"/>
          </p:nvPr>
        </p:nvSpPr>
        <p:spPr/>
        <p:txBody>
          <a:bodyPr/>
          <a:lstStyle/>
          <a:p>
            <a:fld id="{406EE97E-9DF3-4569-903C-11A2703E81E7}" type="datetimeFigureOut">
              <a:rPr lang="da-DK" smtClean="0"/>
              <a:t>31-03-2025</a:t>
            </a:fld>
            <a:endParaRPr lang="da-DK"/>
          </a:p>
        </p:txBody>
      </p:sp>
      <p:sp>
        <p:nvSpPr>
          <p:cNvPr id="8" name="Pladsholder til sidefod 7">
            <a:extLst>
              <a:ext uri="{FF2B5EF4-FFF2-40B4-BE49-F238E27FC236}">
                <a16:creationId xmlns:a16="http://schemas.microsoft.com/office/drawing/2014/main" id="{20A0953F-B7DE-A50B-1309-D70058665F6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B592E6E-3BE8-B44E-288C-E6B8DD28DC79}"/>
              </a:ext>
            </a:extLst>
          </p:cNvPr>
          <p:cNvSpPr>
            <a:spLocks noGrp="1"/>
          </p:cNvSpPr>
          <p:nvPr>
            <p:ph type="sldNum" sz="quarter" idx="12"/>
          </p:nvPr>
        </p:nvSpPr>
        <p:spPr/>
        <p:txBody>
          <a:bodyPr/>
          <a:lstStyle/>
          <a:p>
            <a:fld id="{AA60832B-71CB-415E-B94F-9127A96E8FFB}" type="slidenum">
              <a:rPr lang="da-DK" smtClean="0"/>
              <a:t>‹nr.›</a:t>
            </a:fld>
            <a:endParaRPr lang="da-DK"/>
          </a:p>
        </p:txBody>
      </p:sp>
    </p:spTree>
    <p:extLst>
      <p:ext uri="{BB962C8B-B14F-4D97-AF65-F5344CB8AC3E}">
        <p14:creationId xmlns:p14="http://schemas.microsoft.com/office/powerpoint/2010/main" val="294768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DCB5A-9BD1-0E8A-6DC6-1AF0EB9509E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3BBB61C-B0FC-C78C-2EE0-4BB0170D3D0E}"/>
              </a:ext>
            </a:extLst>
          </p:cNvPr>
          <p:cNvSpPr>
            <a:spLocks noGrp="1"/>
          </p:cNvSpPr>
          <p:nvPr>
            <p:ph type="dt" sz="half" idx="10"/>
          </p:nvPr>
        </p:nvSpPr>
        <p:spPr/>
        <p:txBody>
          <a:bodyPr/>
          <a:lstStyle/>
          <a:p>
            <a:fld id="{406EE97E-9DF3-4569-903C-11A2703E81E7}" type="datetimeFigureOut">
              <a:rPr lang="da-DK" smtClean="0"/>
              <a:t>31-03-2025</a:t>
            </a:fld>
            <a:endParaRPr lang="da-DK"/>
          </a:p>
        </p:txBody>
      </p:sp>
      <p:sp>
        <p:nvSpPr>
          <p:cNvPr id="4" name="Pladsholder til sidefod 3">
            <a:extLst>
              <a:ext uri="{FF2B5EF4-FFF2-40B4-BE49-F238E27FC236}">
                <a16:creationId xmlns:a16="http://schemas.microsoft.com/office/drawing/2014/main" id="{72088354-12C2-AC9C-3EDD-2116B004F47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98BFD7D7-7AF5-8974-7474-71C1B13F1366}"/>
              </a:ext>
            </a:extLst>
          </p:cNvPr>
          <p:cNvSpPr>
            <a:spLocks noGrp="1"/>
          </p:cNvSpPr>
          <p:nvPr>
            <p:ph type="sldNum" sz="quarter" idx="12"/>
          </p:nvPr>
        </p:nvSpPr>
        <p:spPr/>
        <p:txBody>
          <a:bodyPr/>
          <a:lstStyle/>
          <a:p>
            <a:fld id="{AA60832B-71CB-415E-B94F-9127A96E8FFB}" type="slidenum">
              <a:rPr lang="da-DK" smtClean="0"/>
              <a:t>‹nr.›</a:t>
            </a:fld>
            <a:endParaRPr lang="da-DK"/>
          </a:p>
        </p:txBody>
      </p:sp>
    </p:spTree>
    <p:extLst>
      <p:ext uri="{BB962C8B-B14F-4D97-AF65-F5344CB8AC3E}">
        <p14:creationId xmlns:p14="http://schemas.microsoft.com/office/powerpoint/2010/main" val="245977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0327504-B214-6167-C01E-DC04823C766C}"/>
              </a:ext>
            </a:extLst>
          </p:cNvPr>
          <p:cNvSpPr>
            <a:spLocks noGrp="1"/>
          </p:cNvSpPr>
          <p:nvPr>
            <p:ph type="dt" sz="half" idx="10"/>
          </p:nvPr>
        </p:nvSpPr>
        <p:spPr/>
        <p:txBody>
          <a:bodyPr/>
          <a:lstStyle/>
          <a:p>
            <a:fld id="{406EE97E-9DF3-4569-903C-11A2703E81E7}" type="datetimeFigureOut">
              <a:rPr lang="da-DK" smtClean="0"/>
              <a:t>31-03-2025</a:t>
            </a:fld>
            <a:endParaRPr lang="da-DK"/>
          </a:p>
        </p:txBody>
      </p:sp>
      <p:sp>
        <p:nvSpPr>
          <p:cNvPr id="3" name="Pladsholder til sidefod 2">
            <a:extLst>
              <a:ext uri="{FF2B5EF4-FFF2-40B4-BE49-F238E27FC236}">
                <a16:creationId xmlns:a16="http://schemas.microsoft.com/office/drawing/2014/main" id="{0460F8AF-1FEC-C573-2D7D-55B0797E3515}"/>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E8E5B08-78A4-92DB-CB7E-A2B9F9D27276}"/>
              </a:ext>
            </a:extLst>
          </p:cNvPr>
          <p:cNvSpPr>
            <a:spLocks noGrp="1"/>
          </p:cNvSpPr>
          <p:nvPr>
            <p:ph type="sldNum" sz="quarter" idx="12"/>
          </p:nvPr>
        </p:nvSpPr>
        <p:spPr/>
        <p:txBody>
          <a:bodyPr/>
          <a:lstStyle/>
          <a:p>
            <a:fld id="{AA60832B-71CB-415E-B94F-9127A96E8FFB}" type="slidenum">
              <a:rPr lang="da-DK" smtClean="0"/>
              <a:t>‹nr.›</a:t>
            </a:fld>
            <a:endParaRPr lang="da-DK"/>
          </a:p>
        </p:txBody>
      </p:sp>
    </p:spTree>
    <p:extLst>
      <p:ext uri="{BB962C8B-B14F-4D97-AF65-F5344CB8AC3E}">
        <p14:creationId xmlns:p14="http://schemas.microsoft.com/office/powerpoint/2010/main" val="326989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1C9B8-1022-0790-90E3-C38676FE0DA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4FBFE1A-ED4A-1819-4BED-58739F8D07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6B819BBE-BE24-7242-75BC-379BCCEB3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00091D9-5113-A340-09CB-EB332C209FAA}"/>
              </a:ext>
            </a:extLst>
          </p:cNvPr>
          <p:cNvSpPr>
            <a:spLocks noGrp="1"/>
          </p:cNvSpPr>
          <p:nvPr>
            <p:ph type="dt" sz="half" idx="10"/>
          </p:nvPr>
        </p:nvSpPr>
        <p:spPr/>
        <p:txBody>
          <a:bodyPr/>
          <a:lstStyle/>
          <a:p>
            <a:fld id="{406EE97E-9DF3-4569-903C-11A2703E81E7}" type="datetimeFigureOut">
              <a:rPr lang="da-DK" smtClean="0"/>
              <a:t>31-03-2025</a:t>
            </a:fld>
            <a:endParaRPr lang="da-DK"/>
          </a:p>
        </p:txBody>
      </p:sp>
      <p:sp>
        <p:nvSpPr>
          <p:cNvPr id="6" name="Pladsholder til sidefod 5">
            <a:extLst>
              <a:ext uri="{FF2B5EF4-FFF2-40B4-BE49-F238E27FC236}">
                <a16:creationId xmlns:a16="http://schemas.microsoft.com/office/drawing/2014/main" id="{FC1C2725-947D-3421-9D22-96CB8D16F1A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02C1835-6B62-3F5B-8D03-0C743DF149B0}"/>
              </a:ext>
            </a:extLst>
          </p:cNvPr>
          <p:cNvSpPr>
            <a:spLocks noGrp="1"/>
          </p:cNvSpPr>
          <p:nvPr>
            <p:ph type="sldNum" sz="quarter" idx="12"/>
          </p:nvPr>
        </p:nvSpPr>
        <p:spPr/>
        <p:txBody>
          <a:bodyPr/>
          <a:lstStyle/>
          <a:p>
            <a:fld id="{AA60832B-71CB-415E-B94F-9127A96E8FFB}" type="slidenum">
              <a:rPr lang="da-DK" smtClean="0"/>
              <a:t>‹nr.›</a:t>
            </a:fld>
            <a:endParaRPr lang="da-DK"/>
          </a:p>
        </p:txBody>
      </p:sp>
    </p:spTree>
    <p:extLst>
      <p:ext uri="{BB962C8B-B14F-4D97-AF65-F5344CB8AC3E}">
        <p14:creationId xmlns:p14="http://schemas.microsoft.com/office/powerpoint/2010/main" val="349268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D6756-ED6A-6A88-85D7-D4C1EF2B1E2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A003AB7-DD93-04F0-3771-D21921079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449821D-1ED7-B23F-D564-6349CFDB0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1444883-E246-FA37-3461-60B41B02A670}"/>
              </a:ext>
            </a:extLst>
          </p:cNvPr>
          <p:cNvSpPr>
            <a:spLocks noGrp="1"/>
          </p:cNvSpPr>
          <p:nvPr>
            <p:ph type="dt" sz="half" idx="10"/>
          </p:nvPr>
        </p:nvSpPr>
        <p:spPr/>
        <p:txBody>
          <a:bodyPr/>
          <a:lstStyle/>
          <a:p>
            <a:fld id="{406EE97E-9DF3-4569-903C-11A2703E81E7}" type="datetimeFigureOut">
              <a:rPr lang="da-DK" smtClean="0"/>
              <a:t>31-03-2025</a:t>
            </a:fld>
            <a:endParaRPr lang="da-DK"/>
          </a:p>
        </p:txBody>
      </p:sp>
      <p:sp>
        <p:nvSpPr>
          <p:cNvPr id="6" name="Pladsholder til sidefod 5">
            <a:extLst>
              <a:ext uri="{FF2B5EF4-FFF2-40B4-BE49-F238E27FC236}">
                <a16:creationId xmlns:a16="http://schemas.microsoft.com/office/drawing/2014/main" id="{59920E6B-AF7F-B378-3CF9-130ECC1ACDB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D116AD5-24F6-FD5E-7A2A-1D60C10F9EF1}"/>
              </a:ext>
            </a:extLst>
          </p:cNvPr>
          <p:cNvSpPr>
            <a:spLocks noGrp="1"/>
          </p:cNvSpPr>
          <p:nvPr>
            <p:ph type="sldNum" sz="quarter" idx="12"/>
          </p:nvPr>
        </p:nvSpPr>
        <p:spPr/>
        <p:txBody>
          <a:bodyPr/>
          <a:lstStyle/>
          <a:p>
            <a:fld id="{AA60832B-71CB-415E-B94F-9127A96E8FFB}" type="slidenum">
              <a:rPr lang="da-DK" smtClean="0"/>
              <a:t>‹nr.›</a:t>
            </a:fld>
            <a:endParaRPr lang="da-DK"/>
          </a:p>
        </p:txBody>
      </p:sp>
    </p:spTree>
    <p:extLst>
      <p:ext uri="{BB962C8B-B14F-4D97-AF65-F5344CB8AC3E}">
        <p14:creationId xmlns:p14="http://schemas.microsoft.com/office/powerpoint/2010/main" val="164116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29C81B4-B9F6-20A3-224B-90D9097F8C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2913B32-3156-86E8-223C-63C4C1834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94DD26C-1161-12DA-0D2A-5C8D06D8FB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6EE97E-9DF3-4569-903C-11A2703E81E7}" type="datetimeFigureOut">
              <a:rPr lang="da-DK" smtClean="0"/>
              <a:t>31-03-2025</a:t>
            </a:fld>
            <a:endParaRPr lang="da-DK"/>
          </a:p>
        </p:txBody>
      </p:sp>
      <p:sp>
        <p:nvSpPr>
          <p:cNvPr id="5" name="Pladsholder til sidefod 4">
            <a:extLst>
              <a:ext uri="{FF2B5EF4-FFF2-40B4-BE49-F238E27FC236}">
                <a16:creationId xmlns:a16="http://schemas.microsoft.com/office/drawing/2014/main" id="{EF51DCEB-8528-993C-D5CE-3111305D2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A1502A97-BFD2-3AC9-74B9-75EC42C60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60832B-71CB-415E-B94F-9127A96E8FFB}" type="slidenum">
              <a:rPr lang="da-DK" smtClean="0"/>
              <a:t>‹nr.›</a:t>
            </a:fld>
            <a:endParaRPr lang="da-DK"/>
          </a:p>
        </p:txBody>
      </p:sp>
    </p:spTree>
    <p:extLst>
      <p:ext uri="{BB962C8B-B14F-4D97-AF65-F5344CB8AC3E}">
        <p14:creationId xmlns:p14="http://schemas.microsoft.com/office/powerpoint/2010/main" val="2252987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dr.dk/nyheder/udland/ypres-byen-der-aldrig-glemmer-den-store-kri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ng.com/videos/riverview/relatedvideo?q=menin+gate&amp;mid=18433657E605E64DFACD18433657E605E64DFACD&amp;FORM=VIR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0F42C-C043-522D-1F8B-5FB1B3B641BA}"/>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93AB407E-E5E1-3B35-4A28-A9C832B677F9}"/>
              </a:ext>
            </a:extLst>
          </p:cNvPr>
          <p:cNvSpPr>
            <a:spLocks noGrp="1"/>
          </p:cNvSpPr>
          <p:nvPr>
            <p:ph idx="1"/>
          </p:nvPr>
        </p:nvSpPr>
        <p:spPr/>
        <p:txBody>
          <a:bodyPr/>
          <a:lstStyle/>
          <a:p>
            <a:endParaRPr lang="da-DK" dirty="0"/>
          </a:p>
          <a:p>
            <a:pPr marL="0" indent="0">
              <a:buNone/>
            </a:pPr>
            <a:r>
              <a:rPr lang="da-DK" dirty="0"/>
              <a:t>			</a:t>
            </a:r>
            <a:r>
              <a:rPr lang="da-DK" sz="4400" dirty="0"/>
              <a:t>Erindringshistorie</a:t>
            </a:r>
          </a:p>
          <a:p>
            <a:pPr marL="0" indent="0">
              <a:lnSpc>
                <a:spcPct val="100000"/>
              </a:lnSpc>
              <a:buNone/>
            </a:pPr>
            <a:endParaRPr lang="da-DK" sz="18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da-DK" sz="18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Erindringshistorie drejer sig om, hvordan mennesker i enhver nutid forholder sig til fortiden – hvilke dele af fortiden, der fokuseres på og genfortælles ved middagsbordet, i skolen, i politik, i </a:t>
            </a:r>
            <a:r>
              <a:rPr lang="da-DK" sz="1800" b="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TV-serier</a:t>
            </a:r>
            <a:r>
              <a:rPr lang="da-DK" sz="18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film osv.</a:t>
            </a:r>
            <a:endParaRPr lang="da-DK" sz="18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314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0741B105-A200-8B02-5F7D-4ED7AF326607}"/>
              </a:ext>
            </a:extLst>
          </p:cNvPr>
          <p:cNvPicPr>
            <a:picLocks noGrp="1" noChangeAspect="1"/>
          </p:cNvPicPr>
          <p:nvPr>
            <p:ph idx="1"/>
          </p:nvPr>
        </p:nvPicPr>
        <p:blipFill>
          <a:blip r:embed="rId2"/>
          <a:stretch>
            <a:fillRect/>
          </a:stretch>
        </p:blipFill>
        <p:spPr>
          <a:xfrm>
            <a:off x="643467" y="736169"/>
            <a:ext cx="10905066" cy="5016329"/>
          </a:xfrm>
          <a:prstGeom prst="rect">
            <a:avLst/>
          </a:prstGeom>
        </p:spPr>
      </p:pic>
      <p:sp>
        <p:nvSpPr>
          <p:cNvPr id="7" name="Tekstfelt 6">
            <a:extLst>
              <a:ext uri="{FF2B5EF4-FFF2-40B4-BE49-F238E27FC236}">
                <a16:creationId xmlns:a16="http://schemas.microsoft.com/office/drawing/2014/main" id="{B892B939-4F1D-9A4D-6DD2-1AEB23D69E64}"/>
              </a:ext>
            </a:extLst>
          </p:cNvPr>
          <p:cNvSpPr txBox="1"/>
          <p:nvPr/>
        </p:nvSpPr>
        <p:spPr>
          <a:xfrm>
            <a:off x="5040086" y="6121831"/>
            <a:ext cx="6096000" cy="369332"/>
          </a:xfrm>
          <a:prstGeom prst="rect">
            <a:avLst/>
          </a:prstGeom>
          <a:noFill/>
        </p:spPr>
        <p:txBody>
          <a:bodyPr wrap="square">
            <a:spAutoFit/>
          </a:bodyPr>
          <a:lstStyle/>
          <a:p>
            <a:r>
              <a:rPr lang="da-DK" dirty="0" err="1">
                <a:hlinkClick r:id="rId3"/>
              </a:rPr>
              <a:t>Ypres</a:t>
            </a:r>
            <a:r>
              <a:rPr lang="da-DK" dirty="0">
                <a:hlinkClick r:id="rId3"/>
              </a:rPr>
              <a:t>: Byen, der aldrig glemmer Den Store Krig | Udland | DR</a:t>
            </a:r>
            <a:endParaRPr lang="da-DK" dirty="0"/>
          </a:p>
        </p:txBody>
      </p:sp>
    </p:spTree>
    <p:extLst>
      <p:ext uri="{BB962C8B-B14F-4D97-AF65-F5344CB8AC3E}">
        <p14:creationId xmlns:p14="http://schemas.microsoft.com/office/powerpoint/2010/main" val="182663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16326-D6B2-2F5D-98D6-B267BD534F1D}"/>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97053548-BE31-02A6-2D32-1CBBB5CC11D2}"/>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288545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61BC8-2381-9F52-D53E-5C0D84EA992E}"/>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9B92D3F-E8AA-D00F-0E2C-99C03D91681D}"/>
              </a:ext>
            </a:extLst>
          </p:cNvPr>
          <p:cNvSpPr>
            <a:spLocks noGrp="1"/>
          </p:cNvSpPr>
          <p:nvPr>
            <p:ph idx="1"/>
          </p:nvPr>
        </p:nvSpPr>
        <p:spPr/>
        <p:txBody>
          <a:bodyPr/>
          <a:lstStyle/>
          <a:p>
            <a:pPr marL="0" indent="0">
              <a:buNone/>
            </a:pPr>
            <a:r>
              <a:rPr lang="da-DK" dirty="0"/>
              <a:t>Forklar følgende begreber til din sidemakker:</a:t>
            </a:r>
          </a:p>
          <a:p>
            <a:pPr marL="0" indent="0">
              <a:buNone/>
            </a:pPr>
            <a:endParaRPr lang="da-DK" dirty="0"/>
          </a:p>
          <a:p>
            <a:pPr marL="0" indent="0">
              <a:buNone/>
            </a:pPr>
            <a:r>
              <a:rPr lang="da-DK" dirty="0"/>
              <a:t>Erindringshistorie</a:t>
            </a:r>
          </a:p>
          <a:p>
            <a:pPr marL="0" indent="0">
              <a:buNone/>
            </a:pPr>
            <a:r>
              <a:rPr lang="da-DK" dirty="0"/>
              <a:t>Erindringspolitik</a:t>
            </a:r>
          </a:p>
          <a:p>
            <a:pPr marL="0" indent="0">
              <a:buNone/>
            </a:pPr>
            <a:r>
              <a:rPr lang="da-DK" dirty="0"/>
              <a:t>Erindringsfelt</a:t>
            </a:r>
          </a:p>
          <a:p>
            <a:pPr marL="0" indent="0">
              <a:buNone/>
            </a:pPr>
            <a:r>
              <a:rPr lang="da-DK" dirty="0"/>
              <a:t>Erindringssted</a:t>
            </a:r>
          </a:p>
          <a:p>
            <a:pPr marL="0" indent="0">
              <a:buNone/>
            </a:pPr>
            <a:r>
              <a:rPr lang="da-DK" dirty="0"/>
              <a:t>Historiebrug</a:t>
            </a:r>
          </a:p>
          <a:p>
            <a:pPr marL="0" indent="0">
              <a:buNone/>
            </a:pPr>
            <a:endParaRPr lang="da-DK" dirty="0"/>
          </a:p>
        </p:txBody>
      </p:sp>
    </p:spTree>
    <p:extLst>
      <p:ext uri="{BB962C8B-B14F-4D97-AF65-F5344CB8AC3E}">
        <p14:creationId xmlns:p14="http://schemas.microsoft.com/office/powerpoint/2010/main" val="687590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FFA56-5CC1-51B4-8AC1-F69540696803}"/>
              </a:ext>
            </a:extLst>
          </p:cNvPr>
          <p:cNvSpPr>
            <a:spLocks noGrp="1"/>
          </p:cNvSpPr>
          <p:nvPr>
            <p:ph type="title"/>
          </p:nvPr>
        </p:nvSpPr>
        <p:spPr/>
        <p:txBody>
          <a:bodyPr/>
          <a:lstStyle/>
          <a:p>
            <a:pPr algn="ctr"/>
            <a:r>
              <a:rPr lang="da-DK" dirty="0"/>
              <a:t>Erindringssted</a:t>
            </a:r>
          </a:p>
        </p:txBody>
      </p:sp>
      <p:sp>
        <p:nvSpPr>
          <p:cNvPr id="3" name="Pladsholder til indhold 2">
            <a:extLst>
              <a:ext uri="{FF2B5EF4-FFF2-40B4-BE49-F238E27FC236}">
                <a16:creationId xmlns:a16="http://schemas.microsoft.com/office/drawing/2014/main" id="{4C2620B6-47DB-43C2-4ABE-175F2522AEB8}"/>
              </a:ext>
            </a:extLst>
          </p:cNvPr>
          <p:cNvSpPr>
            <a:spLocks noGrp="1"/>
          </p:cNvSpPr>
          <p:nvPr>
            <p:ph idx="1"/>
          </p:nvPr>
        </p:nvSpPr>
        <p:spPr/>
        <p:txBody>
          <a:bodyPr>
            <a:normAutofit/>
          </a:bodyPr>
          <a:lstStyle/>
          <a:p>
            <a:pPr marL="0" indent="0">
              <a:buNone/>
            </a:pPr>
            <a:r>
              <a:rPr lang="da-DK" sz="2400" dirty="0"/>
              <a:t>Et erindringssted kan være et sted i det offentlige rum, hvor mennesker mindes noget fra den fjerne eller den nære fortid. Det kan fx være et monument, mindeplade, en bygning, en plads hvor noget er sket eller et vægmaleri. </a:t>
            </a:r>
          </a:p>
          <a:p>
            <a:pPr marL="0" indent="0">
              <a:buNone/>
            </a:pPr>
            <a:r>
              <a:rPr lang="da-DK" sz="2400" dirty="0"/>
              <a:t>Initiativet til erindringsstedet kan komme oppefra (fx fra staten, en kommune eller andre myndigheder) eller nedefra (fx fra aktivister, græsrodsorganisationer eller individer). </a:t>
            </a:r>
          </a:p>
          <a:p>
            <a:pPr marL="0" indent="0">
              <a:buNone/>
            </a:pPr>
            <a:r>
              <a:rPr lang="da-DK" sz="2400" dirty="0"/>
              <a:t>Et erindringssted kan være langvarigt (et monument står typisk længe) eller kortvarigt (street art eller en spontant opstået </a:t>
            </a:r>
            <a:r>
              <a:rPr lang="da-DK" sz="2400" dirty="0" err="1"/>
              <a:t>mindeplads</a:t>
            </a:r>
            <a:r>
              <a:rPr lang="da-DK" sz="2400" dirty="0"/>
              <a:t> er typisk mere kortvarige). Et erindringssted, som har eksisteret længe, ændrer typisk betydning over tid</a:t>
            </a:r>
          </a:p>
        </p:txBody>
      </p:sp>
    </p:spTree>
    <p:extLst>
      <p:ext uri="{BB962C8B-B14F-4D97-AF65-F5344CB8AC3E}">
        <p14:creationId xmlns:p14="http://schemas.microsoft.com/office/powerpoint/2010/main" val="67557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25D83D-D2AE-F65B-3F22-05A02476F6E3}"/>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mj-lt"/>
                <a:ea typeface="+mj-ea"/>
                <a:cs typeface="+mj-cs"/>
              </a:rPr>
              <a:t>Ypres </a:t>
            </a:r>
            <a:r>
              <a:rPr lang="en-US" sz="5200" kern="1200" dirty="0" err="1">
                <a:solidFill>
                  <a:schemeClr val="tx1"/>
                </a:solidFill>
                <a:latin typeface="+mj-lt"/>
                <a:ea typeface="+mj-ea"/>
                <a:cs typeface="+mj-cs"/>
              </a:rPr>
              <a:t>før</a:t>
            </a:r>
            <a:r>
              <a:rPr lang="en-US" sz="5200" kern="1200" dirty="0">
                <a:solidFill>
                  <a:schemeClr val="tx1"/>
                </a:solidFill>
                <a:latin typeface="+mj-lt"/>
                <a:ea typeface="+mj-ea"/>
                <a:cs typeface="+mj-cs"/>
              </a:rPr>
              <a:t> 1. </a:t>
            </a:r>
            <a:r>
              <a:rPr lang="en-US" sz="5200" kern="1200" dirty="0" err="1">
                <a:solidFill>
                  <a:schemeClr val="tx1"/>
                </a:solidFill>
                <a:latin typeface="+mj-lt"/>
                <a:ea typeface="+mj-ea"/>
                <a:cs typeface="+mj-cs"/>
              </a:rPr>
              <a:t>verdenskrig</a:t>
            </a:r>
            <a:endParaRPr lang="en-US" sz="5200" kern="1200" dirty="0">
              <a:solidFill>
                <a:schemeClr val="tx1"/>
              </a:solidFill>
              <a:latin typeface="+mj-lt"/>
              <a:ea typeface="+mj-ea"/>
              <a:cs typeface="+mj-cs"/>
            </a:endParaRPr>
          </a:p>
        </p:txBody>
      </p:sp>
      <p:pic>
        <p:nvPicPr>
          <p:cNvPr id="7" name="Pladsholder til indhold 6">
            <a:extLst>
              <a:ext uri="{FF2B5EF4-FFF2-40B4-BE49-F238E27FC236}">
                <a16:creationId xmlns:a16="http://schemas.microsoft.com/office/drawing/2014/main" id="{D4017E25-9161-EADE-DCF0-29D924E2BF0E}"/>
              </a:ext>
            </a:extLst>
          </p:cNvPr>
          <p:cNvPicPr>
            <a:picLocks noGrp="1" noChangeAspect="1"/>
          </p:cNvPicPr>
          <p:nvPr>
            <p:ph idx="1"/>
          </p:nvPr>
        </p:nvPicPr>
        <p:blipFill>
          <a:blip r:embed="rId2"/>
          <a:srcRect t="7216" r="-2" b="-2"/>
          <a:stretch/>
        </p:blipFill>
        <p:spPr>
          <a:xfrm>
            <a:off x="198741" y="2410448"/>
            <a:ext cx="5803323" cy="3890357"/>
          </a:xfrm>
          <a:prstGeom prst="rect">
            <a:avLst/>
          </a:prstGeom>
        </p:spPr>
      </p:pic>
      <p:pic>
        <p:nvPicPr>
          <p:cNvPr id="5" name="Billede 4">
            <a:extLst>
              <a:ext uri="{FF2B5EF4-FFF2-40B4-BE49-F238E27FC236}">
                <a16:creationId xmlns:a16="http://schemas.microsoft.com/office/drawing/2014/main" id="{A6A25341-A2EC-4AC0-81C6-943F4E6ACCF3}"/>
              </a:ext>
            </a:extLst>
          </p:cNvPr>
          <p:cNvPicPr>
            <a:picLocks noChangeAspect="1"/>
          </p:cNvPicPr>
          <p:nvPr/>
        </p:nvPicPr>
        <p:blipFill>
          <a:blip r:embed="rId3"/>
          <a:srcRect l="25566" r="21850" b="-1"/>
          <a:stretch/>
        </p:blipFill>
        <p:spPr>
          <a:xfrm>
            <a:off x="6189936" y="2233392"/>
            <a:ext cx="5803323" cy="3890357"/>
          </a:xfrm>
          <a:prstGeom prst="rect">
            <a:avLst/>
          </a:prstGeom>
        </p:spPr>
      </p:pic>
    </p:spTree>
    <p:extLst>
      <p:ext uri="{BB962C8B-B14F-4D97-AF65-F5344CB8AC3E}">
        <p14:creationId xmlns:p14="http://schemas.microsoft.com/office/powerpoint/2010/main" val="1774580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A0F0DF-B973-B1F0-284B-E98D646A9761}"/>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a:solidFill>
                  <a:schemeClr val="tx1"/>
                </a:solidFill>
                <a:latin typeface="+mj-lt"/>
                <a:ea typeface="+mj-ea"/>
                <a:cs typeface="+mj-cs"/>
              </a:rPr>
              <a:t>og efter ….</a:t>
            </a:r>
          </a:p>
        </p:txBody>
      </p:sp>
      <p:pic>
        <p:nvPicPr>
          <p:cNvPr id="7" name="Billede 6" descr="Et billede, der indeholder udendørs, sky, sort-hvid, bygning&#10;&#10;Indhold genereret af kunstig intelligens kan være forkert.">
            <a:extLst>
              <a:ext uri="{FF2B5EF4-FFF2-40B4-BE49-F238E27FC236}">
                <a16:creationId xmlns:a16="http://schemas.microsoft.com/office/drawing/2014/main" id="{81357401-A0BE-3700-9002-0739B1056833}"/>
              </a:ext>
            </a:extLst>
          </p:cNvPr>
          <p:cNvPicPr>
            <a:picLocks noChangeAspect="1"/>
          </p:cNvPicPr>
          <p:nvPr/>
        </p:nvPicPr>
        <p:blipFill>
          <a:blip r:embed="rId2"/>
          <a:srcRect t="5249" r="-2" b="-2"/>
          <a:stretch/>
        </p:blipFill>
        <p:spPr>
          <a:xfrm>
            <a:off x="198741" y="2410448"/>
            <a:ext cx="5803323" cy="3890357"/>
          </a:xfrm>
          <a:prstGeom prst="rect">
            <a:avLst/>
          </a:prstGeom>
        </p:spPr>
      </p:pic>
      <p:pic>
        <p:nvPicPr>
          <p:cNvPr id="5" name="Pladsholder til indhold 4" descr="Et billede, der indeholder tekst, sort-hvid, kort&#10;&#10;Indhold genereret af kunstig intelligens kan være forkert.">
            <a:extLst>
              <a:ext uri="{FF2B5EF4-FFF2-40B4-BE49-F238E27FC236}">
                <a16:creationId xmlns:a16="http://schemas.microsoft.com/office/drawing/2014/main" id="{208CE0B3-C3D2-4BFF-840E-DE8FEB435216}"/>
              </a:ext>
            </a:extLst>
          </p:cNvPr>
          <p:cNvPicPr>
            <a:picLocks noGrp="1" noChangeAspect="1"/>
          </p:cNvPicPr>
          <p:nvPr>
            <p:ph idx="1"/>
          </p:nvPr>
        </p:nvPicPr>
        <p:blipFill>
          <a:blip r:embed="rId3"/>
          <a:srcRect t="11794" r="-2" b="-2"/>
          <a:stretch/>
        </p:blipFill>
        <p:spPr>
          <a:xfrm>
            <a:off x="6189934" y="2410448"/>
            <a:ext cx="5803323" cy="3890357"/>
          </a:xfrm>
          <a:prstGeom prst="rect">
            <a:avLst/>
          </a:prstGeom>
        </p:spPr>
      </p:pic>
    </p:spTree>
    <p:extLst>
      <p:ext uri="{BB962C8B-B14F-4D97-AF65-F5344CB8AC3E}">
        <p14:creationId xmlns:p14="http://schemas.microsoft.com/office/powerpoint/2010/main" val="135701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E0D5A57-B71C-77DA-D5F9-697F834B9BE4}"/>
              </a:ext>
            </a:extLst>
          </p:cNvPr>
          <p:cNvSpPr>
            <a:spLocks noGrp="1"/>
          </p:cNvSpPr>
          <p:nvPr>
            <p:ph type="title"/>
          </p:nvPr>
        </p:nvSpPr>
        <p:spPr>
          <a:xfrm>
            <a:off x="836679" y="723898"/>
            <a:ext cx="6002110" cy="1495425"/>
          </a:xfrm>
        </p:spPr>
        <p:txBody>
          <a:bodyPr>
            <a:normAutofit/>
          </a:bodyPr>
          <a:lstStyle/>
          <a:p>
            <a:br>
              <a:rPr lang="da-DK" sz="3400" b="1">
                <a:latin typeface="Cairo"/>
              </a:rPr>
            </a:br>
            <a:r>
              <a:rPr lang="da-DK" sz="3400" b="1">
                <a:latin typeface="Cairo"/>
              </a:rPr>
              <a:t>GENOPBYGNINGEN BEGYNDER</a:t>
            </a:r>
            <a:br>
              <a:rPr lang="da-DK" sz="3400" b="1">
                <a:latin typeface="Cairo"/>
              </a:rPr>
            </a:br>
            <a:endParaRPr lang="da-DK" sz="3400"/>
          </a:p>
        </p:txBody>
      </p:sp>
      <p:sp>
        <p:nvSpPr>
          <p:cNvPr id="3" name="Pladsholder til indhold 2">
            <a:extLst>
              <a:ext uri="{FF2B5EF4-FFF2-40B4-BE49-F238E27FC236}">
                <a16:creationId xmlns:a16="http://schemas.microsoft.com/office/drawing/2014/main" id="{CD388161-C883-D237-DA42-87D65357313C}"/>
              </a:ext>
            </a:extLst>
          </p:cNvPr>
          <p:cNvSpPr>
            <a:spLocks noGrp="1"/>
          </p:cNvSpPr>
          <p:nvPr>
            <p:ph idx="1"/>
          </p:nvPr>
        </p:nvSpPr>
        <p:spPr>
          <a:xfrm>
            <a:off x="836680" y="2405067"/>
            <a:ext cx="6002110" cy="3729034"/>
          </a:xfrm>
        </p:spPr>
        <p:txBody>
          <a:bodyPr>
            <a:normAutofit/>
          </a:bodyPr>
          <a:lstStyle/>
          <a:p>
            <a:pPr marL="0" indent="0">
              <a:spcAft>
                <a:spcPts val="2250"/>
              </a:spcAft>
              <a:buNone/>
            </a:pPr>
            <a:r>
              <a:rPr lang="da-DK" sz="2000" b="0" i="0" dirty="0">
                <a:effectLst/>
                <a:latin typeface="Cairo"/>
              </a:rPr>
              <a:t>Den britiske krigsminister, Winston Churchill, ønskede at bevare </a:t>
            </a:r>
            <a:r>
              <a:rPr lang="da-DK" sz="2000" b="0" i="0" dirty="0" err="1">
                <a:effectLst/>
                <a:latin typeface="Cairo"/>
              </a:rPr>
              <a:t>Ypres</a:t>
            </a:r>
            <a:r>
              <a:rPr lang="da-DK" sz="2000" b="0" i="0" dirty="0">
                <a:effectLst/>
                <a:latin typeface="Cairo"/>
              </a:rPr>
              <a:t> som "hellig grund": et symbol på krigen og britiske ofre. Men </a:t>
            </a:r>
            <a:r>
              <a:rPr lang="da-DK" sz="2000" b="0" i="0" dirty="0" err="1">
                <a:effectLst/>
                <a:latin typeface="Cairo"/>
              </a:rPr>
              <a:t>byarkitekten</a:t>
            </a:r>
            <a:r>
              <a:rPr lang="da-DK" sz="2000" b="0" i="0" dirty="0">
                <a:effectLst/>
                <a:latin typeface="Cairo"/>
              </a:rPr>
              <a:t> Jules </a:t>
            </a:r>
            <a:r>
              <a:rPr lang="da-DK" sz="2000" b="0" i="0" dirty="0" err="1">
                <a:effectLst/>
                <a:latin typeface="Cairo"/>
              </a:rPr>
              <a:t>Coolmans</a:t>
            </a:r>
            <a:r>
              <a:rPr lang="da-DK" sz="2000" b="0" i="0" dirty="0">
                <a:effectLst/>
                <a:latin typeface="Cairo"/>
              </a:rPr>
              <a:t> havde andre planer. Han havde til hensigt at genopbygge byen fuldstændigt og bevare et "flamsk, middelalderligt og renæssance"-udseende. Den lokale borgmester tog parti for </a:t>
            </a:r>
            <a:r>
              <a:rPr lang="da-DK" sz="2000" b="0" i="0" dirty="0" err="1">
                <a:effectLst/>
                <a:latin typeface="Cairo"/>
              </a:rPr>
              <a:t>Coolmans</a:t>
            </a:r>
            <a:r>
              <a:rPr lang="da-DK" sz="2000" b="0" i="0" dirty="0">
                <a:effectLst/>
                <a:latin typeface="Cairo"/>
              </a:rPr>
              <a:t>, og planerne begyndte at blive sat i værk.</a:t>
            </a:r>
          </a:p>
          <a:p>
            <a:endParaRPr lang="da-DK" sz="2000" dirty="0"/>
          </a:p>
        </p:txBody>
      </p:sp>
      <p:pic>
        <p:nvPicPr>
          <p:cNvPr id="7" name="Billede 6" descr="Et billede, der indeholder hus, udendørs, slot&#10;&#10;Indhold genereret af kunstig intelligens kan være forkert.">
            <a:extLst>
              <a:ext uri="{FF2B5EF4-FFF2-40B4-BE49-F238E27FC236}">
                <a16:creationId xmlns:a16="http://schemas.microsoft.com/office/drawing/2014/main" id="{45B80E90-32A8-0F76-5B8A-C02A92530D27}"/>
              </a:ext>
            </a:extLst>
          </p:cNvPr>
          <p:cNvPicPr>
            <a:picLocks noChangeAspect="1"/>
          </p:cNvPicPr>
          <p:nvPr/>
        </p:nvPicPr>
        <p:blipFill>
          <a:blip r:embed="rId2"/>
          <a:srcRect t="7966"/>
          <a:stretch/>
        </p:blipFill>
        <p:spPr>
          <a:xfrm>
            <a:off x="7199440" y="10"/>
            <a:ext cx="4992560" cy="6857990"/>
          </a:xfrm>
          <a:prstGeom prst="rect">
            <a:avLst/>
          </a:prstGeom>
          <a:effectLst/>
        </p:spPr>
      </p:pic>
    </p:spTree>
    <p:extLst>
      <p:ext uri="{BB962C8B-B14F-4D97-AF65-F5344CB8AC3E}">
        <p14:creationId xmlns:p14="http://schemas.microsoft.com/office/powerpoint/2010/main" val="226455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41788-7380-2569-6F90-EDA6ECFD246F}"/>
              </a:ext>
            </a:extLst>
          </p:cNvPr>
          <p:cNvSpPr>
            <a:spLocks noGrp="1"/>
          </p:cNvSpPr>
          <p:nvPr>
            <p:ph type="title"/>
          </p:nvPr>
        </p:nvSpPr>
        <p:spPr/>
        <p:txBody>
          <a:bodyPr/>
          <a:lstStyle/>
          <a:p>
            <a:r>
              <a:rPr lang="da-DK" dirty="0" err="1"/>
              <a:t>Ypres</a:t>
            </a:r>
            <a:r>
              <a:rPr lang="da-DK" dirty="0"/>
              <a:t>/</a:t>
            </a:r>
            <a:r>
              <a:rPr lang="da-DK" dirty="0" err="1"/>
              <a:t>Ieper</a:t>
            </a:r>
            <a:r>
              <a:rPr lang="da-DK" dirty="0"/>
              <a:t> – </a:t>
            </a:r>
            <a:r>
              <a:rPr lang="da-DK" dirty="0" err="1"/>
              <a:t>Menin</a:t>
            </a:r>
            <a:r>
              <a:rPr lang="da-DK" dirty="0"/>
              <a:t> Gate</a:t>
            </a:r>
          </a:p>
        </p:txBody>
      </p:sp>
      <p:pic>
        <p:nvPicPr>
          <p:cNvPr id="5" name="Pladsholder til indhold 4">
            <a:extLst>
              <a:ext uri="{FF2B5EF4-FFF2-40B4-BE49-F238E27FC236}">
                <a16:creationId xmlns:a16="http://schemas.microsoft.com/office/drawing/2014/main" id="{3D8D71E0-C2F3-A16D-1E70-6A369568BAE5}"/>
              </a:ext>
            </a:extLst>
          </p:cNvPr>
          <p:cNvPicPr>
            <a:picLocks noGrp="1" noChangeAspect="1"/>
          </p:cNvPicPr>
          <p:nvPr>
            <p:ph idx="1"/>
          </p:nvPr>
        </p:nvPicPr>
        <p:blipFill>
          <a:blip r:embed="rId2"/>
          <a:stretch>
            <a:fillRect/>
          </a:stretch>
        </p:blipFill>
        <p:spPr>
          <a:xfrm>
            <a:off x="-73495" y="1690688"/>
            <a:ext cx="12317341" cy="3799114"/>
          </a:xfrm>
        </p:spPr>
      </p:pic>
    </p:spTree>
    <p:extLst>
      <p:ext uri="{BB962C8B-B14F-4D97-AF65-F5344CB8AC3E}">
        <p14:creationId xmlns:p14="http://schemas.microsoft.com/office/powerpoint/2010/main" val="1839470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dsholder til indhold 4" descr="Et billede, der indeholder sky, skærmbillede, bygning, udendørs&#10;&#10;Indhold genereret af kunstig intelligens kan være forkert.">
            <a:extLst>
              <a:ext uri="{FF2B5EF4-FFF2-40B4-BE49-F238E27FC236}">
                <a16:creationId xmlns:a16="http://schemas.microsoft.com/office/drawing/2014/main" id="{94AB39B7-7121-086F-092C-946E37BC104A}"/>
              </a:ext>
            </a:extLst>
          </p:cNvPr>
          <p:cNvPicPr>
            <a:picLocks noGrp="1" noChangeAspect="1"/>
          </p:cNvPicPr>
          <p:nvPr>
            <p:ph idx="1"/>
          </p:nvPr>
        </p:nvPicPr>
        <p:blipFill>
          <a:blip r:embed="rId2"/>
          <a:srcRect l="23930" r="2723"/>
          <a:stretch/>
        </p:blipFill>
        <p:spPr>
          <a:xfrm>
            <a:off x="20" y="1282"/>
            <a:ext cx="12191980" cy="6856718"/>
          </a:xfrm>
          <a:prstGeom prst="rect">
            <a:avLst/>
          </a:prstGeom>
        </p:spPr>
      </p:pic>
      <p:sp>
        <p:nvSpPr>
          <p:cNvPr id="7" name="Tekstfelt 6">
            <a:extLst>
              <a:ext uri="{FF2B5EF4-FFF2-40B4-BE49-F238E27FC236}">
                <a16:creationId xmlns:a16="http://schemas.microsoft.com/office/drawing/2014/main" id="{7BEB59A8-AA1A-C274-AD72-8D7E9A24A305}"/>
              </a:ext>
            </a:extLst>
          </p:cNvPr>
          <p:cNvSpPr txBox="1"/>
          <p:nvPr/>
        </p:nvSpPr>
        <p:spPr>
          <a:xfrm>
            <a:off x="9633857" y="6308662"/>
            <a:ext cx="6204856" cy="369332"/>
          </a:xfrm>
          <a:prstGeom prst="rect">
            <a:avLst/>
          </a:prstGeom>
          <a:noFill/>
        </p:spPr>
        <p:txBody>
          <a:bodyPr wrap="square">
            <a:spAutoFit/>
          </a:bodyPr>
          <a:lstStyle/>
          <a:p>
            <a:r>
              <a:rPr lang="da-DK" dirty="0">
                <a:hlinkClick r:id="rId3"/>
              </a:rPr>
              <a:t>Bing Videoer</a:t>
            </a:r>
            <a:endParaRPr lang="da-DK" dirty="0"/>
          </a:p>
        </p:txBody>
      </p:sp>
    </p:spTree>
    <p:extLst>
      <p:ext uri="{BB962C8B-B14F-4D97-AF65-F5344CB8AC3E}">
        <p14:creationId xmlns:p14="http://schemas.microsoft.com/office/powerpoint/2010/main" val="220369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7EBA10E-CB83-CC41-E24A-9CED44A04D01}"/>
              </a:ext>
            </a:extLst>
          </p:cNvPr>
          <p:cNvSpPr>
            <a:spLocks noGrp="1"/>
          </p:cNvSpPr>
          <p:nvPr>
            <p:ph type="title"/>
          </p:nvPr>
        </p:nvSpPr>
        <p:spPr>
          <a:xfrm>
            <a:off x="838200" y="365126"/>
            <a:ext cx="9939391" cy="744484"/>
          </a:xfrm>
        </p:spPr>
        <p:txBody>
          <a:bodyPr>
            <a:normAutofit fontScale="90000"/>
          </a:bodyPr>
          <a:lstStyle/>
          <a:p>
            <a:r>
              <a:rPr lang="da-DK" sz="2400" b="1" dirty="0">
                <a:solidFill>
                  <a:srgbClr val="333333"/>
                </a:solidFill>
                <a:effectLst/>
                <a:latin typeface="var(--font-content)"/>
                <a:ea typeface="Times New Roman" panose="02020603050405020304" pitchFamily="18" charset="0"/>
                <a:cs typeface="Noto Sans" panose="020B0502040504020204" pitchFamily="34" charset="0"/>
              </a:rPr>
              <a:t>Analysestrategi: Erindringssteder</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pic>
        <p:nvPicPr>
          <p:cNvPr id="5" name="Pladsholder til indhold 4">
            <a:extLst>
              <a:ext uri="{FF2B5EF4-FFF2-40B4-BE49-F238E27FC236}">
                <a16:creationId xmlns:a16="http://schemas.microsoft.com/office/drawing/2014/main" id="{29E16F41-F18F-7DE5-F750-5385202D4518}"/>
              </a:ext>
            </a:extLst>
          </p:cNvPr>
          <p:cNvPicPr>
            <a:picLocks noGrp="1" noChangeAspect="1"/>
          </p:cNvPicPr>
          <p:nvPr>
            <p:ph idx="1"/>
          </p:nvPr>
        </p:nvPicPr>
        <p:blipFill>
          <a:blip r:embed="rId2"/>
          <a:stretch>
            <a:fillRect/>
          </a:stretch>
        </p:blipFill>
        <p:spPr>
          <a:xfrm>
            <a:off x="1693950" y="909727"/>
            <a:ext cx="6343928" cy="5506947"/>
          </a:xfrm>
          <a:prstGeom prst="rect">
            <a:avLst/>
          </a:prstGeom>
        </p:spPr>
      </p:pic>
    </p:spTree>
    <p:extLst>
      <p:ext uri="{BB962C8B-B14F-4D97-AF65-F5344CB8AC3E}">
        <p14:creationId xmlns:p14="http://schemas.microsoft.com/office/powerpoint/2010/main" val="2595434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DC0BB0-01BF-114D-78B2-46A2057C4086}"/>
              </a:ext>
            </a:extLst>
          </p:cNvPr>
          <p:cNvSpPr>
            <a:spLocks noGrp="1"/>
          </p:cNvSpPr>
          <p:nvPr>
            <p:ph type="title"/>
          </p:nvPr>
        </p:nvSpPr>
        <p:spPr/>
        <p:txBody>
          <a:bodyPr/>
          <a:lstStyle/>
          <a:p>
            <a:r>
              <a:rPr lang="da-DK" dirty="0"/>
              <a:t>Lektiespørgsmål</a:t>
            </a:r>
          </a:p>
        </p:txBody>
      </p:sp>
      <p:sp>
        <p:nvSpPr>
          <p:cNvPr id="3" name="Pladsholder til indhold 2">
            <a:extLst>
              <a:ext uri="{FF2B5EF4-FFF2-40B4-BE49-F238E27FC236}">
                <a16:creationId xmlns:a16="http://schemas.microsoft.com/office/drawing/2014/main" id="{2F7DDCC5-981F-74E3-99AF-8C16F6AE0636}"/>
              </a:ext>
            </a:extLst>
          </p:cNvPr>
          <p:cNvSpPr>
            <a:spLocks noGrp="1"/>
          </p:cNvSpPr>
          <p:nvPr>
            <p:ph idx="1"/>
          </p:nvPr>
        </p:nvSpPr>
        <p:spPr/>
        <p:txBody>
          <a:bodyPr/>
          <a:lstStyle/>
          <a:p>
            <a:pPr>
              <a:buNone/>
            </a:pPr>
            <a:endParaRPr lang="da-DK" sz="2400" dirty="0"/>
          </a:p>
          <a:p>
            <a:r>
              <a:rPr lang="da-DK" sz="2400" dirty="0"/>
              <a:t>Hvad er erindringshistorie og hvordan adskiller denne form for historie sig fra traditionel historievidenskab?</a:t>
            </a:r>
          </a:p>
          <a:p>
            <a:r>
              <a:rPr lang="da-DK" sz="2400" dirty="0"/>
              <a:t>Hvad er et erindringsfelt?</a:t>
            </a:r>
          </a:p>
          <a:p>
            <a:r>
              <a:rPr lang="da-DK" sz="2400" dirty="0"/>
              <a:t>Hvilken kritik kan rettes mod den erindringshistoriske tilgang?</a:t>
            </a:r>
          </a:p>
          <a:p>
            <a:pPr marL="0" indent="0">
              <a:buNone/>
            </a:pPr>
            <a:endParaRPr lang="da-DK" sz="2400" dirty="0"/>
          </a:p>
          <a:p>
            <a:endParaRPr lang="da-DK" dirty="0"/>
          </a:p>
        </p:txBody>
      </p:sp>
    </p:spTree>
    <p:extLst>
      <p:ext uri="{BB962C8B-B14F-4D97-AF65-F5344CB8AC3E}">
        <p14:creationId xmlns:p14="http://schemas.microsoft.com/office/powerpoint/2010/main" val="48155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546F1-4466-C3D0-879A-703F143ADB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21E4C6-BFBA-4639-4884-3581F9462D10}"/>
              </a:ext>
            </a:extLst>
          </p:cNvPr>
          <p:cNvSpPr>
            <a:spLocks noGrp="1"/>
          </p:cNvSpPr>
          <p:nvPr>
            <p:ph type="title"/>
          </p:nvPr>
        </p:nvSpPr>
        <p:spPr/>
        <p:txBody>
          <a:bodyPr/>
          <a:lstStyle/>
          <a:p>
            <a:r>
              <a:rPr lang="da-DK" dirty="0" err="1"/>
              <a:t>Ypres</a:t>
            </a:r>
            <a:r>
              <a:rPr lang="da-DK" dirty="0"/>
              <a:t>/</a:t>
            </a:r>
            <a:r>
              <a:rPr lang="da-DK" dirty="0" err="1"/>
              <a:t>Ieper</a:t>
            </a:r>
            <a:r>
              <a:rPr lang="da-DK" dirty="0"/>
              <a:t> – </a:t>
            </a:r>
            <a:r>
              <a:rPr lang="da-DK" dirty="0" err="1"/>
              <a:t>Menin</a:t>
            </a:r>
            <a:r>
              <a:rPr lang="da-DK" dirty="0"/>
              <a:t> Gate</a:t>
            </a:r>
          </a:p>
        </p:txBody>
      </p:sp>
      <p:pic>
        <p:nvPicPr>
          <p:cNvPr id="5" name="Pladsholder til indhold 4">
            <a:extLst>
              <a:ext uri="{FF2B5EF4-FFF2-40B4-BE49-F238E27FC236}">
                <a16:creationId xmlns:a16="http://schemas.microsoft.com/office/drawing/2014/main" id="{A75D2DD8-13E0-DD68-FCE5-94DC058FE85D}"/>
              </a:ext>
            </a:extLst>
          </p:cNvPr>
          <p:cNvPicPr>
            <a:picLocks noGrp="1" noChangeAspect="1"/>
          </p:cNvPicPr>
          <p:nvPr>
            <p:ph idx="1"/>
          </p:nvPr>
        </p:nvPicPr>
        <p:blipFill>
          <a:blip r:embed="rId2"/>
          <a:stretch>
            <a:fillRect/>
          </a:stretch>
        </p:blipFill>
        <p:spPr>
          <a:xfrm>
            <a:off x="-73495" y="1690688"/>
            <a:ext cx="12317341" cy="3799114"/>
          </a:xfrm>
        </p:spPr>
      </p:pic>
    </p:spTree>
    <p:extLst>
      <p:ext uri="{BB962C8B-B14F-4D97-AF65-F5344CB8AC3E}">
        <p14:creationId xmlns:p14="http://schemas.microsoft.com/office/powerpoint/2010/main" val="997980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3C6BF-C972-8AC0-39E8-A68362E8C4D0}"/>
              </a:ext>
            </a:extLst>
          </p:cNvPr>
          <p:cNvSpPr>
            <a:spLocks noGrp="1"/>
          </p:cNvSpPr>
          <p:nvPr>
            <p:ph type="title"/>
          </p:nvPr>
        </p:nvSpPr>
        <p:spPr/>
        <p:txBody>
          <a:bodyPr>
            <a:normAutofit fontScale="90000"/>
          </a:bodyPr>
          <a:lstStyle/>
          <a:p>
            <a:r>
              <a:rPr lang="da-DK" dirty="0"/>
              <a:t>Analysemodel</a:t>
            </a:r>
            <a:br>
              <a:rPr lang="da-DK" dirty="0"/>
            </a:br>
            <a:r>
              <a:rPr lang="da-DK" sz="2700" dirty="0"/>
              <a:t>Afhængigt af erindringsstedet kan spørgsmålene være mere eller mindre relevante.</a:t>
            </a:r>
          </a:p>
        </p:txBody>
      </p:sp>
      <p:graphicFrame>
        <p:nvGraphicFramePr>
          <p:cNvPr id="4" name="Pladsholder til indhold 3">
            <a:extLst>
              <a:ext uri="{FF2B5EF4-FFF2-40B4-BE49-F238E27FC236}">
                <a16:creationId xmlns:a16="http://schemas.microsoft.com/office/drawing/2014/main" id="{7409D829-24C9-D4D4-A49D-332A8A5D66F1}"/>
              </a:ext>
            </a:extLst>
          </p:cNvPr>
          <p:cNvGraphicFramePr>
            <a:graphicFrameLocks noGrp="1"/>
          </p:cNvGraphicFramePr>
          <p:nvPr>
            <p:ph idx="1"/>
          </p:nvPr>
        </p:nvGraphicFramePr>
        <p:xfrm>
          <a:off x="838200" y="1825625"/>
          <a:ext cx="10515597" cy="430276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594643004"/>
                    </a:ext>
                  </a:extLst>
                </a:gridCol>
                <a:gridCol w="3505199">
                  <a:extLst>
                    <a:ext uri="{9D8B030D-6E8A-4147-A177-3AD203B41FA5}">
                      <a16:colId xmlns:a16="http://schemas.microsoft.com/office/drawing/2014/main" val="875665704"/>
                    </a:ext>
                  </a:extLst>
                </a:gridCol>
                <a:gridCol w="3505199">
                  <a:extLst>
                    <a:ext uri="{9D8B030D-6E8A-4147-A177-3AD203B41FA5}">
                      <a16:colId xmlns:a16="http://schemas.microsoft.com/office/drawing/2014/main" val="1457658132"/>
                    </a:ext>
                  </a:extLst>
                </a:gridCol>
              </a:tblGrid>
              <a:tr h="370840">
                <a:tc>
                  <a:txBody>
                    <a:bodyPr/>
                    <a:lstStyle/>
                    <a:p>
                      <a:r>
                        <a:rPr lang="da-DK" dirty="0"/>
                        <a:t>Materielt lag: </a:t>
                      </a:r>
                    </a:p>
                    <a:p>
                      <a:r>
                        <a:rPr lang="da-DK" dirty="0"/>
                        <a:t>Hvor ligger erindringsstedet? Hvilken type af erindringssted er det (fx monument, plads, vægmaleri)? </a:t>
                      </a:r>
                    </a:p>
                    <a:p>
                      <a:r>
                        <a:rPr lang="da-DK" dirty="0"/>
                        <a:t>Hvem har lavet det? </a:t>
                      </a:r>
                    </a:p>
                    <a:p>
                      <a:r>
                        <a:rPr lang="da-DK" dirty="0"/>
                        <a:t>Hvornår er det lavet? </a:t>
                      </a:r>
                    </a:p>
                    <a:p>
                      <a:r>
                        <a:rPr lang="da-DK" dirty="0"/>
                        <a:t>Hvad forestiller det? </a:t>
                      </a:r>
                    </a:p>
                    <a:p>
                      <a:r>
                        <a:rPr lang="da-DK" dirty="0"/>
                        <a:t>Hvordan er det opstået? </a:t>
                      </a:r>
                    </a:p>
                    <a:p>
                      <a:r>
                        <a:rPr lang="da-DK" dirty="0"/>
                        <a:t>Hvilken del af historien formidles?</a:t>
                      </a:r>
                    </a:p>
                    <a:p>
                      <a:r>
                        <a:rPr lang="da-DK" dirty="0"/>
                        <a:t>Hvem er afsender og modtager? </a:t>
                      </a:r>
                    </a:p>
                  </a:txBody>
                  <a:tcPr/>
                </a:tc>
                <a:tc>
                  <a:txBody>
                    <a:bodyPr/>
                    <a:lstStyle/>
                    <a:p>
                      <a:r>
                        <a:rPr lang="da-DK" dirty="0"/>
                        <a:t>Symbolsk lag: </a:t>
                      </a:r>
                    </a:p>
                    <a:p>
                      <a:r>
                        <a:rPr lang="da-DK" dirty="0"/>
                        <a:t>Hvilken betydning tillægges erindringsstedet (overvej om der kan være forskel på betydningerne for stedet før og nu)? </a:t>
                      </a:r>
                    </a:p>
                    <a:p>
                      <a:r>
                        <a:rPr lang="da-DK" dirty="0"/>
                        <a:t>Hvorfor blev det opført? </a:t>
                      </a:r>
                    </a:p>
                    <a:p>
                      <a:r>
                        <a:rPr lang="da-DK" dirty="0"/>
                        <a:t>Hvilket erindringskulturelt og/eller erindringspolitisk formål er der med det? </a:t>
                      </a:r>
                    </a:p>
                    <a:p>
                      <a:r>
                        <a:rPr lang="da-DK" dirty="0"/>
                        <a:t>Overvej hvorfor placeringen er </a:t>
                      </a:r>
                      <a:r>
                        <a:rPr lang="da-DK"/>
                        <a:t>valgt?</a:t>
                      </a:r>
                    </a:p>
                    <a:p>
                      <a:r>
                        <a:rPr lang="da-DK"/>
                        <a:t>Hvordan formidles historien (faktuelt, følelsesmæssigt mv)?</a:t>
                      </a:r>
                      <a:endParaRPr lang="da-DK" dirty="0"/>
                    </a:p>
                  </a:txBody>
                  <a:tcPr/>
                </a:tc>
                <a:tc>
                  <a:txBody>
                    <a:bodyPr/>
                    <a:lstStyle/>
                    <a:p>
                      <a:r>
                        <a:rPr lang="da-DK" dirty="0"/>
                        <a:t>Funktionelt lag: </a:t>
                      </a:r>
                    </a:p>
                    <a:p>
                      <a:r>
                        <a:rPr lang="da-DK" dirty="0"/>
                        <a:t>Hvad bruges erindringsstedet til? </a:t>
                      </a:r>
                    </a:p>
                    <a:p>
                      <a:r>
                        <a:rPr lang="da-DK" dirty="0"/>
                        <a:t>Hvem bruger det (overvej både tilhængere og evt. modstanderes brug)? </a:t>
                      </a:r>
                    </a:p>
                    <a:p>
                      <a:r>
                        <a:rPr lang="da-DK" dirty="0"/>
                        <a:t>Hvordan stemmer det overens med intentionen?</a:t>
                      </a:r>
                    </a:p>
                  </a:txBody>
                  <a:tcPr/>
                </a:tc>
                <a:extLst>
                  <a:ext uri="{0D108BD9-81ED-4DB2-BD59-A6C34878D82A}">
                    <a16:rowId xmlns:a16="http://schemas.microsoft.com/office/drawing/2014/main" val="75128526"/>
                  </a:ext>
                </a:extLst>
              </a:tr>
              <a:tr h="370840">
                <a:tc gridSpan="3">
                  <a:txBody>
                    <a:bodyPr/>
                    <a:lstStyle/>
                    <a:p>
                      <a:pPr algn="ctr"/>
                      <a:r>
                        <a:rPr lang="da-DK" dirty="0"/>
                        <a:t>Hvad er din samlede fortolkning af værket?</a:t>
                      </a:r>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979453878"/>
                  </a:ext>
                </a:extLst>
              </a:tr>
            </a:tbl>
          </a:graphicData>
        </a:graphic>
      </p:graphicFrame>
    </p:spTree>
    <p:extLst>
      <p:ext uri="{BB962C8B-B14F-4D97-AF65-F5344CB8AC3E}">
        <p14:creationId xmlns:p14="http://schemas.microsoft.com/office/powerpoint/2010/main" val="266365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Slide Background">
            <a:extLst>
              <a:ext uri="{FF2B5EF4-FFF2-40B4-BE49-F238E27FC236}">
                <a16:creationId xmlns:a16="http://schemas.microsoft.com/office/drawing/2014/main" id="{AA857166-A416-4C5E-8AA9-5D5D1E13D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0"/>
            <a:ext cx="4617491" cy="6858000"/>
          </a:xfrm>
          <a:prstGeom prst="rect">
            <a:avLst/>
          </a:prstGeom>
          <a:ln>
            <a:noFill/>
          </a:ln>
          <a:effectLst>
            <a:outerShdw blurRad="203200" dist="88900" dir="21540000" sx="94000" sy="94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1"/>
            <a:ext cx="4617491" cy="5136739"/>
          </a:xfrm>
          <a:prstGeom prst="rect">
            <a:avLst/>
          </a:prstGeom>
          <a:ln>
            <a:noFill/>
          </a:ln>
          <a:effectLst>
            <a:outerShdw blurRad="177800" dist="1016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6F1BF37-C0C4-D84B-09E1-DEA76A0C8569}"/>
              </a:ext>
            </a:extLst>
          </p:cNvPr>
          <p:cNvSpPr>
            <a:spLocks noGrp="1"/>
          </p:cNvSpPr>
          <p:nvPr>
            <p:ph type="title"/>
          </p:nvPr>
        </p:nvSpPr>
        <p:spPr>
          <a:xfrm>
            <a:off x="664039" y="1366447"/>
            <a:ext cx="3482041" cy="3988585"/>
          </a:xfrm>
        </p:spPr>
        <p:txBody>
          <a:bodyPr vert="horz" lIns="91440" tIns="45720" rIns="91440" bIns="45720" rtlCol="0" anchor="ctr">
            <a:normAutofit/>
          </a:bodyPr>
          <a:lstStyle/>
          <a:p>
            <a:r>
              <a:rPr lang="da-DK" sz="1800" b="0" i="0" kern="1200" noProof="0" dirty="0">
                <a:solidFill>
                  <a:schemeClr val="tx1"/>
                </a:solidFill>
                <a:effectLst/>
                <a:latin typeface="+mj-lt"/>
                <a:ea typeface="+mj-ea"/>
                <a:cs typeface="+mj-cs"/>
              </a:rPr>
              <a:t>Mindebegivenheder kan give interessant indsigt i et erindringsfællesskabs fortolkning af fortiden, fordi de ofte foregår på eller ved centrale erindringssteder, og de foregår ofte som en højtidelig, iscenesat og ritualiseret fortolkning af fortiden. Derudover kan mindehøjtideligheder også have den funktion, at de integrerer nye medlemmer i erindringsfællesskabet, for eksempel den unge generation.</a:t>
            </a:r>
            <a:endParaRPr lang="da-DK" sz="1800" kern="1200" noProof="0" dirty="0">
              <a:solidFill>
                <a:schemeClr val="tx1"/>
              </a:solidFill>
              <a:latin typeface="+mj-lt"/>
              <a:ea typeface="+mj-ea"/>
              <a:cs typeface="+mj-cs"/>
            </a:endParaRPr>
          </a:p>
        </p:txBody>
      </p:sp>
      <p:pic>
        <p:nvPicPr>
          <p:cNvPr id="5" name="Pladsholder til indhold 4">
            <a:extLst>
              <a:ext uri="{FF2B5EF4-FFF2-40B4-BE49-F238E27FC236}">
                <a16:creationId xmlns:a16="http://schemas.microsoft.com/office/drawing/2014/main" id="{919D512E-1473-9F3C-196A-76C699E613FB}"/>
              </a:ext>
            </a:extLst>
          </p:cNvPr>
          <p:cNvPicPr>
            <a:picLocks noGrp="1" noChangeAspect="1"/>
          </p:cNvPicPr>
          <p:nvPr>
            <p:ph idx="1"/>
          </p:nvPr>
        </p:nvPicPr>
        <p:blipFill>
          <a:blip r:embed="rId2"/>
          <a:stretch>
            <a:fillRect/>
          </a:stretch>
        </p:blipFill>
        <p:spPr>
          <a:xfrm>
            <a:off x="4965649" y="1366447"/>
            <a:ext cx="7226349" cy="4751324"/>
          </a:xfrm>
          <a:prstGeom prst="rect">
            <a:avLst/>
          </a:prstGeom>
        </p:spPr>
      </p:pic>
    </p:spTree>
    <p:extLst>
      <p:ext uri="{BB962C8B-B14F-4D97-AF65-F5344CB8AC3E}">
        <p14:creationId xmlns:p14="http://schemas.microsoft.com/office/powerpoint/2010/main" val="86439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descr="Et billede, der indeholder tekst, våben, skærmbillede, udendørs&#10;&#10;Indhold genereret af kunstig intelligens kan være forkert.">
            <a:extLst>
              <a:ext uri="{FF2B5EF4-FFF2-40B4-BE49-F238E27FC236}">
                <a16:creationId xmlns:a16="http://schemas.microsoft.com/office/drawing/2014/main" id="{96E0AAB3-6FD2-F19B-EDF9-61938DB0BA1B}"/>
              </a:ext>
            </a:extLst>
          </p:cNvPr>
          <p:cNvPicPr>
            <a:picLocks noGrp="1" noChangeAspect="1"/>
          </p:cNvPicPr>
          <p:nvPr>
            <p:ph idx="1"/>
          </p:nvPr>
        </p:nvPicPr>
        <p:blipFill>
          <a:blip r:embed="rId2"/>
          <a:stretch>
            <a:fillRect/>
          </a:stretch>
        </p:blipFill>
        <p:spPr>
          <a:xfrm>
            <a:off x="643467" y="1234354"/>
            <a:ext cx="10905066" cy="4389290"/>
          </a:xfrm>
          <a:prstGeom prst="rect">
            <a:avLst/>
          </a:prstGeom>
        </p:spPr>
      </p:pic>
    </p:spTree>
    <p:extLst>
      <p:ext uri="{BB962C8B-B14F-4D97-AF65-F5344CB8AC3E}">
        <p14:creationId xmlns:p14="http://schemas.microsoft.com/office/powerpoint/2010/main" val="9123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9C483-9DD5-8132-F93E-F83F6D89BA18}"/>
              </a:ext>
            </a:extLst>
          </p:cNvPr>
          <p:cNvSpPr>
            <a:spLocks noGrp="1"/>
          </p:cNvSpPr>
          <p:nvPr>
            <p:ph type="title"/>
          </p:nvPr>
        </p:nvSpPr>
        <p:spPr/>
        <p:txBody>
          <a:bodyPr>
            <a:normAutofit/>
          </a:bodyPr>
          <a:lstStyle/>
          <a:p>
            <a:r>
              <a:rPr lang="da-DK" sz="3600" dirty="0"/>
              <a:t>Erindringshistorie</a:t>
            </a:r>
          </a:p>
        </p:txBody>
      </p:sp>
      <p:sp>
        <p:nvSpPr>
          <p:cNvPr id="3" name="Pladsholder til indhold 2">
            <a:extLst>
              <a:ext uri="{FF2B5EF4-FFF2-40B4-BE49-F238E27FC236}">
                <a16:creationId xmlns:a16="http://schemas.microsoft.com/office/drawing/2014/main" id="{2E432A24-4CEA-7DDB-0111-BFE21CEAA60B}"/>
              </a:ext>
            </a:extLst>
          </p:cNvPr>
          <p:cNvSpPr>
            <a:spLocks noGrp="1"/>
          </p:cNvSpPr>
          <p:nvPr>
            <p:ph idx="1"/>
          </p:nvPr>
        </p:nvSpPr>
        <p:spPr>
          <a:xfrm>
            <a:off x="838200" y="1858283"/>
            <a:ext cx="10515600" cy="4351338"/>
          </a:xfrm>
        </p:spPr>
        <p:txBody>
          <a:bodyPr>
            <a:normAutofit/>
          </a:bodyPr>
          <a:lstStyle/>
          <a:p>
            <a:pPr>
              <a:lnSpc>
                <a:spcPct val="107000"/>
              </a:lnSpc>
              <a:spcAft>
                <a:spcPts val="800"/>
              </a:spcAft>
              <a:buNone/>
            </a:pPr>
            <a:r>
              <a:rPr lang="da-DK" sz="2000" kern="100" dirty="0">
                <a:effectLst/>
                <a:latin typeface="Calibri" panose="020F0502020204030204" pitchFamily="34" charset="0"/>
                <a:ea typeface="Calibri" panose="020F0502020204030204" pitchFamily="34" charset="0"/>
                <a:cs typeface="Calibri" panose="020F0502020204030204" pitchFamily="34" charset="0"/>
              </a:rPr>
              <a:t>Erindringshistorie handler ikke så meget om, hvad der egentlig skete – erindringshistorie handler om gruppens </a:t>
            </a:r>
            <a:r>
              <a:rPr lang="da-DK" sz="2000" b="1" kern="100" dirty="0">
                <a:effectLst/>
                <a:latin typeface="Calibri" panose="020F0502020204030204" pitchFamily="34" charset="0"/>
                <a:ea typeface="Calibri" panose="020F0502020204030204" pitchFamily="34" charset="0"/>
                <a:cs typeface="Calibri" panose="020F0502020204030204" pitchFamily="34" charset="0"/>
              </a:rPr>
              <a:t>historiebrug</a:t>
            </a:r>
            <a:r>
              <a:rPr lang="da-DK" sz="2000" kern="100" dirty="0">
                <a:effectLst/>
                <a:latin typeface="Calibri" panose="020F0502020204030204" pitchFamily="34" charset="0"/>
                <a:ea typeface="Calibri" panose="020F0502020204030204" pitchFamily="34" charset="0"/>
                <a:cs typeface="Calibri" panose="020F0502020204030204" pitchFamily="34" charset="0"/>
              </a:rPr>
              <a:t> – og nogle gange er det et temmelig redigeret billede af historien, der dukker op: ”en villet glemsel” hvor erindringer, der ikke passer så godt ind </a:t>
            </a:r>
            <a:r>
              <a:rPr lang="da-DK" sz="2000" kern="100" dirty="0">
                <a:latin typeface="Calibri" panose="020F0502020204030204" pitchFamily="34" charset="0"/>
                <a:ea typeface="Calibri" panose="020F0502020204030204" pitchFamily="34" charset="0"/>
                <a:cs typeface="Calibri" panose="020F0502020204030204" pitchFamily="34" charset="0"/>
              </a:rPr>
              <a:t>i </a:t>
            </a:r>
            <a:r>
              <a:rPr lang="da-DK" sz="2000" kern="100" dirty="0">
                <a:effectLst/>
                <a:latin typeface="Calibri" panose="020F0502020204030204" pitchFamily="34" charset="0"/>
                <a:ea typeface="Calibri" panose="020F0502020204030204" pitchFamily="34" charset="0"/>
                <a:cs typeface="Calibri" panose="020F0502020204030204" pitchFamily="34" charset="0"/>
              </a:rPr>
              <a:t>erindringsfællesskabets selvbillede glemmes og forsvinder fra identiteten. </a:t>
            </a:r>
          </a:p>
          <a:p>
            <a:pPr>
              <a:lnSpc>
                <a:spcPct val="107000"/>
              </a:lnSpc>
              <a:spcAft>
                <a:spcPts val="800"/>
              </a:spcAft>
              <a:buNone/>
            </a:pPr>
            <a:r>
              <a:rPr lang="da-DK" sz="2000" kern="100" dirty="0">
                <a:effectLst/>
                <a:latin typeface="Calibri" panose="020F0502020204030204" pitchFamily="34" charset="0"/>
                <a:ea typeface="Calibri" panose="020F0502020204030204" pitchFamily="34" charset="0"/>
                <a:cs typeface="Calibri" panose="020F0502020204030204" pitchFamily="34" charset="0"/>
              </a:rPr>
              <a:t>Eksempler:</a:t>
            </a:r>
          </a:p>
          <a:p>
            <a:pPr>
              <a:lnSpc>
                <a:spcPct val="107000"/>
              </a:lnSpc>
              <a:spcAft>
                <a:spcPts val="800"/>
              </a:spcAft>
              <a:buNone/>
            </a:pPr>
            <a:r>
              <a:rPr lang="da-DK" sz="2000" kern="100" dirty="0">
                <a:effectLst/>
                <a:latin typeface="Calibri" panose="020F0502020204030204" pitchFamily="34" charset="0"/>
                <a:ea typeface="Calibri" panose="020F0502020204030204" pitchFamily="34" charset="0"/>
                <a:cs typeface="Calibri" panose="020F0502020204030204" pitchFamily="34" charset="0"/>
              </a:rPr>
              <a:t>Først 50 år efter besættelsen kom der fokus på de mange danskere, der meldte sig frivilligt på </a:t>
            </a:r>
            <a:r>
              <a:rPr lang="da-DK" sz="2000" kern="100" dirty="0" err="1">
                <a:effectLst/>
                <a:latin typeface="Calibri" panose="020F0502020204030204" pitchFamily="34" charset="0"/>
                <a:ea typeface="Calibri" panose="020F0502020204030204" pitchFamily="34" charset="0"/>
                <a:cs typeface="Calibri" panose="020F0502020204030204" pitchFamily="34" charset="0"/>
              </a:rPr>
              <a:t>nazi-Tysklands</a:t>
            </a:r>
            <a:r>
              <a:rPr lang="da-DK" sz="2000" kern="100" dirty="0">
                <a:effectLst/>
                <a:latin typeface="Calibri" panose="020F0502020204030204" pitchFamily="34" charset="0"/>
                <a:ea typeface="Calibri" panose="020F0502020204030204" pitchFamily="34" charset="0"/>
                <a:cs typeface="Calibri" panose="020F0502020204030204" pitchFamily="34" charset="0"/>
              </a:rPr>
              <a:t> side</a:t>
            </a:r>
          </a:p>
          <a:p>
            <a:pPr>
              <a:lnSpc>
                <a:spcPct val="107000"/>
              </a:lnSpc>
              <a:spcAft>
                <a:spcPts val="800"/>
              </a:spcAft>
              <a:buNone/>
            </a:pPr>
            <a:r>
              <a:rPr lang="da-DK" sz="2000" kern="100" dirty="0">
                <a:effectLst/>
                <a:latin typeface="Calibri" panose="020F0502020204030204" pitchFamily="34" charset="0"/>
                <a:ea typeface="Calibri" panose="020F0502020204030204" pitchFamily="34" charset="0"/>
                <a:cs typeface="Calibri" panose="020F0502020204030204" pitchFamily="34" charset="0"/>
              </a:rPr>
              <a:t>Myten om Danmark som human kolonimagt </a:t>
            </a:r>
          </a:p>
          <a:p>
            <a:pPr>
              <a:lnSpc>
                <a:spcPct val="107000"/>
              </a:lnSpc>
              <a:spcAft>
                <a:spcPts val="800"/>
              </a:spcAft>
              <a:buNone/>
            </a:pPr>
            <a:r>
              <a:rPr lang="da-DK" sz="2000" kern="100" dirty="0">
                <a:latin typeface="Calibri" panose="020F0502020204030204" pitchFamily="34" charset="0"/>
                <a:ea typeface="Calibri" panose="020F0502020204030204" pitchFamily="34" charset="0"/>
                <a:cs typeface="Calibri" panose="020F0502020204030204" pitchFamily="34" charset="0"/>
              </a:rPr>
              <a:t>Columbus: Helt eller morder?</a:t>
            </a:r>
            <a:endParaRPr lang="da-DK" sz="20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buNone/>
            </a:pPr>
            <a:endParaRPr lang="da-DK" sz="2000" kern="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buNone/>
            </a:pPr>
            <a:endParaRPr lang="da-DK" sz="2000" kern="100" dirty="0">
              <a:effectLst/>
              <a:latin typeface="Calibri" panose="020F0502020204030204" pitchFamily="34" charset="0"/>
              <a:ea typeface="Calibri" panose="020F0502020204030204" pitchFamily="34" charset="0"/>
              <a:cs typeface="Calibri" panose="020F0502020204030204" pitchFamily="34" charset="0"/>
            </a:endParaRPr>
          </a:p>
          <a:p>
            <a:endParaRPr lang="da-DK" dirty="0"/>
          </a:p>
        </p:txBody>
      </p:sp>
    </p:spTree>
    <p:extLst>
      <p:ext uri="{BB962C8B-B14F-4D97-AF65-F5344CB8AC3E}">
        <p14:creationId xmlns:p14="http://schemas.microsoft.com/office/powerpoint/2010/main" val="348869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B59CC-10A7-718B-D0C3-EA720C738FFB}"/>
              </a:ext>
            </a:extLst>
          </p:cNvPr>
          <p:cNvSpPr>
            <a:spLocks noGrp="1"/>
          </p:cNvSpPr>
          <p:nvPr>
            <p:ph type="title"/>
          </p:nvPr>
        </p:nvSpPr>
        <p:spPr>
          <a:xfrm>
            <a:off x="838200" y="365126"/>
            <a:ext cx="10080171" cy="315912"/>
          </a:xfrm>
        </p:spPr>
        <p:txBody>
          <a:bodyPr>
            <a:normAutofit fontScale="90000"/>
          </a:bodyPr>
          <a:lstStyle/>
          <a:p>
            <a:endParaRPr lang="da-DK" dirty="0"/>
          </a:p>
        </p:txBody>
      </p:sp>
      <p:sp>
        <p:nvSpPr>
          <p:cNvPr id="3" name="Pladsholder til indhold 2">
            <a:extLst>
              <a:ext uri="{FF2B5EF4-FFF2-40B4-BE49-F238E27FC236}">
                <a16:creationId xmlns:a16="http://schemas.microsoft.com/office/drawing/2014/main" id="{4E2A865B-6021-9F87-CD85-C59A94A45EF8}"/>
              </a:ext>
            </a:extLst>
          </p:cNvPr>
          <p:cNvSpPr>
            <a:spLocks noGrp="1"/>
          </p:cNvSpPr>
          <p:nvPr>
            <p:ph idx="1"/>
          </p:nvPr>
        </p:nvSpPr>
        <p:spPr>
          <a:xfrm>
            <a:off x="729344" y="947058"/>
            <a:ext cx="10983686" cy="5545816"/>
          </a:xfrm>
        </p:spPr>
        <p:txBody>
          <a:bodyPr>
            <a:normAutofit lnSpcReduction="10000"/>
          </a:bodyPr>
          <a:lstStyle/>
          <a:p>
            <a:pPr>
              <a:lnSpc>
                <a:spcPct val="107000"/>
              </a:lnSpc>
              <a:spcAft>
                <a:spcPts val="800"/>
              </a:spcAft>
              <a:buNone/>
            </a:pPr>
            <a:r>
              <a:rPr lang="da-DK" sz="2000" kern="100" dirty="0">
                <a:effectLst/>
                <a:latin typeface="Calibri" panose="020F0502020204030204" pitchFamily="34" charset="0"/>
                <a:ea typeface="Calibri" panose="020F0502020204030204" pitchFamily="34" charset="0"/>
                <a:cs typeface="Calibri" panose="020F0502020204030204" pitchFamily="34" charset="0"/>
              </a:rPr>
              <a:t>Historien fortælles af og til en gruppe – Vi kalder disse grupper for </a:t>
            </a:r>
            <a:r>
              <a:rPr lang="da-DK" sz="2000" b="1" i="1" kern="100" dirty="0">
                <a:effectLst/>
                <a:latin typeface="Calibri" panose="020F0502020204030204" pitchFamily="34" charset="0"/>
                <a:ea typeface="Calibri" panose="020F0502020204030204" pitchFamily="34" charset="0"/>
                <a:cs typeface="Calibri" panose="020F0502020204030204" pitchFamily="34" charset="0"/>
              </a:rPr>
              <a:t>Erindringsfællesskaber</a:t>
            </a:r>
            <a:r>
              <a:rPr lang="da-DK" sz="20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da-DK" sz="2000" kern="100" dirty="0">
                <a:effectLst/>
                <a:latin typeface="Calibri" panose="020F0502020204030204" pitchFamily="34" charset="0"/>
                <a:ea typeface="Calibri" panose="020F0502020204030204" pitchFamily="34" charset="0"/>
                <a:cs typeface="Calibri" panose="020F0502020204030204" pitchFamily="34" charset="0"/>
              </a:rPr>
              <a:t>Mennesker med samme fortolkning af historien</a:t>
            </a:r>
          </a:p>
          <a:p>
            <a:pPr marL="342900" lvl="0" indent="-342900">
              <a:lnSpc>
                <a:spcPct val="107000"/>
              </a:lnSpc>
              <a:spcAft>
                <a:spcPts val="800"/>
              </a:spcAft>
              <a:buSzPts val="1000"/>
              <a:buFont typeface="Symbol" panose="05050102010706020507" pitchFamily="18" charset="2"/>
              <a:buChar char=""/>
              <a:tabLst>
                <a:tab pos="457200" algn="l"/>
              </a:tabLst>
            </a:pPr>
            <a:r>
              <a:rPr lang="da-DK" sz="2000" kern="100" dirty="0">
                <a:effectLst/>
                <a:latin typeface="Calibri" panose="020F0502020204030204" pitchFamily="34" charset="0"/>
                <a:ea typeface="Calibri" panose="020F0502020204030204" pitchFamily="34" charset="0"/>
                <a:cs typeface="Calibri" panose="020F0502020204030204" pitchFamily="34" charset="0"/>
              </a:rPr>
              <a:t>Man kan være med i forskellige erindringsfællesskaber samtidig (nation, familie, sportsklub mm)</a:t>
            </a:r>
          </a:p>
          <a:p>
            <a:pPr marL="342900" lvl="0" indent="-342900">
              <a:lnSpc>
                <a:spcPct val="107000"/>
              </a:lnSpc>
              <a:spcAft>
                <a:spcPts val="800"/>
              </a:spcAft>
              <a:buSzPts val="1000"/>
              <a:buFont typeface="Symbol" panose="05050102010706020507" pitchFamily="18" charset="2"/>
              <a:buChar char=""/>
              <a:tabLst>
                <a:tab pos="457200" algn="l"/>
              </a:tabLst>
            </a:pPr>
            <a:r>
              <a:rPr lang="da-DK" sz="2000" kern="100" dirty="0">
                <a:effectLst/>
                <a:latin typeface="Calibri" panose="020F0502020204030204" pitchFamily="34" charset="0"/>
                <a:ea typeface="Calibri" panose="020F0502020204030204" pitchFamily="34" charset="0"/>
                <a:cs typeface="Calibri" panose="020F0502020204030204" pitchFamily="34" charset="0"/>
              </a:rPr>
              <a:t>Forestillede fællesskaber: Der er ofte uoverskueligt mange medlemmer, så man kender ikke alle de andre medlemmer, f.eks. gruppen alle danskere. (i modsætning til familie/slægt). </a:t>
            </a:r>
          </a:p>
          <a:p>
            <a:pPr marL="342900" lvl="0" indent="-342900">
              <a:lnSpc>
                <a:spcPct val="107000"/>
              </a:lnSpc>
              <a:spcAft>
                <a:spcPts val="800"/>
              </a:spcAft>
              <a:buSzPts val="1000"/>
              <a:buFont typeface="Symbol" panose="05050102010706020507" pitchFamily="18" charset="2"/>
              <a:buChar char=""/>
              <a:tabLst>
                <a:tab pos="457200" algn="l"/>
              </a:tabLst>
            </a:pPr>
            <a:r>
              <a:rPr lang="da-DK" sz="2000" kern="100" dirty="0">
                <a:effectLst/>
                <a:latin typeface="Calibri" panose="020F0502020204030204" pitchFamily="34" charset="0"/>
                <a:ea typeface="Calibri" panose="020F0502020204030204" pitchFamily="34" charset="0"/>
                <a:cs typeface="Calibri" panose="020F0502020204030204" pitchFamily="34" charset="0"/>
              </a:rPr>
              <a:t>Erindringen er i høj grad noget indre, en bevidsthed – men som samtidig får ”krop”, ved at andre også tager fællesskabet på sig, så man kan se og mærke det. (f.eks. når der synges nationalsang til en fodboldlandskamp).</a:t>
            </a:r>
          </a:p>
          <a:p>
            <a:pPr marL="342900" lvl="0" indent="-342900">
              <a:lnSpc>
                <a:spcPct val="107000"/>
              </a:lnSpc>
              <a:spcAft>
                <a:spcPts val="800"/>
              </a:spcAft>
              <a:buSzPts val="1000"/>
              <a:buFont typeface="Symbol" panose="05050102010706020507" pitchFamily="18" charset="2"/>
              <a:buChar char=""/>
              <a:tabLst>
                <a:tab pos="457200" algn="l"/>
              </a:tabLst>
            </a:pPr>
            <a:r>
              <a:rPr lang="da-DK" sz="2000" kern="100" dirty="0">
                <a:effectLst/>
                <a:latin typeface="Calibri" panose="020F0502020204030204" pitchFamily="34" charset="0"/>
                <a:ea typeface="Calibri" panose="020F0502020204030204" pitchFamily="34" charset="0"/>
                <a:cs typeface="Calibri" panose="020F0502020204030204" pitchFamily="34" charset="0"/>
              </a:rPr>
              <a:t>Det vil sige: erindring er både individuel – men også kollektiv. Og den videregives, fordi nogen ønsker at fastholde erindringsfællesskabets identitet. </a:t>
            </a:r>
          </a:p>
          <a:p>
            <a:pPr>
              <a:lnSpc>
                <a:spcPct val="107000"/>
              </a:lnSpc>
              <a:spcAft>
                <a:spcPts val="800"/>
              </a:spcAft>
              <a:buNone/>
            </a:pPr>
            <a:r>
              <a:rPr lang="da-DK" sz="2000" kern="1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 &gt;	</a:t>
            </a:r>
            <a:r>
              <a:rPr lang="da-DK" sz="2000" kern="100" dirty="0">
                <a:effectLst/>
                <a:latin typeface="Calibri" panose="020F0502020204030204" pitchFamily="34" charset="0"/>
                <a:ea typeface="Calibri" panose="020F0502020204030204" pitchFamily="34" charset="0"/>
                <a:cs typeface="Calibri" panose="020F0502020204030204" pitchFamily="34" charset="0"/>
              </a:rPr>
              <a:t>ERINDRING SKABER IDENTITET </a:t>
            </a:r>
          </a:p>
          <a:p>
            <a:pPr>
              <a:lnSpc>
                <a:spcPct val="107000"/>
              </a:lnSpc>
              <a:spcAft>
                <a:spcPts val="800"/>
              </a:spcAft>
              <a:buNone/>
            </a:pPr>
            <a:r>
              <a:rPr lang="da-DK" sz="2000" kern="100" dirty="0">
                <a:latin typeface="Calibri" panose="020F0502020204030204" pitchFamily="34" charset="0"/>
                <a:ea typeface="Calibri" panose="020F0502020204030204" pitchFamily="34" charset="0"/>
                <a:cs typeface="Calibri" panose="020F0502020204030204" pitchFamily="34" charset="0"/>
              </a:rPr>
              <a:t> ---- &gt;	</a:t>
            </a:r>
            <a:r>
              <a:rPr lang="da-DK" sz="2000" kern="100" dirty="0">
                <a:effectLst/>
                <a:latin typeface="Calibri" panose="020F0502020204030204" pitchFamily="34" charset="0"/>
                <a:ea typeface="Calibri" panose="020F0502020204030204" pitchFamily="34" charset="0"/>
                <a:cs typeface="Calibri" panose="020F0502020204030204" pitchFamily="34" charset="0"/>
              </a:rPr>
              <a:t>IDENTITETEN AFGØR, HVAD DER ØNSKES ERINDRET </a:t>
            </a:r>
          </a:p>
          <a:p>
            <a:endParaRPr lang="da-DK" dirty="0"/>
          </a:p>
        </p:txBody>
      </p:sp>
    </p:spTree>
    <p:extLst>
      <p:ext uri="{BB962C8B-B14F-4D97-AF65-F5344CB8AC3E}">
        <p14:creationId xmlns:p14="http://schemas.microsoft.com/office/powerpoint/2010/main" val="154689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8A644-6111-62A1-5936-A878858D1448}"/>
              </a:ext>
            </a:extLst>
          </p:cNvPr>
          <p:cNvSpPr>
            <a:spLocks noGrp="1"/>
          </p:cNvSpPr>
          <p:nvPr>
            <p:ph type="title"/>
          </p:nvPr>
        </p:nvSpPr>
        <p:spPr/>
        <p:txBody>
          <a:bodyPr/>
          <a:lstStyle/>
          <a:p>
            <a:r>
              <a:rPr lang="da-DK" dirty="0"/>
              <a:t>Lektiespørgsmål</a:t>
            </a:r>
          </a:p>
        </p:txBody>
      </p:sp>
      <p:sp>
        <p:nvSpPr>
          <p:cNvPr id="3" name="Pladsholder til indhold 2">
            <a:extLst>
              <a:ext uri="{FF2B5EF4-FFF2-40B4-BE49-F238E27FC236}">
                <a16:creationId xmlns:a16="http://schemas.microsoft.com/office/drawing/2014/main" id="{14A0AE9D-45B7-6C66-EFB4-E75D464201C9}"/>
              </a:ext>
            </a:extLst>
          </p:cNvPr>
          <p:cNvSpPr>
            <a:spLocks noGrp="1"/>
          </p:cNvSpPr>
          <p:nvPr>
            <p:ph idx="1"/>
          </p:nvPr>
        </p:nvSpPr>
        <p:spPr/>
        <p:txBody>
          <a:bodyPr/>
          <a:lstStyle/>
          <a:p>
            <a:r>
              <a:rPr lang="da-DK" sz="2800" dirty="0"/>
              <a:t>Hvad er et erindringssted og hvad betyder erindringspolitik?</a:t>
            </a:r>
          </a:p>
          <a:p>
            <a:endParaRPr lang="da-DK" dirty="0"/>
          </a:p>
        </p:txBody>
      </p:sp>
    </p:spTree>
    <p:extLst>
      <p:ext uri="{BB962C8B-B14F-4D97-AF65-F5344CB8AC3E}">
        <p14:creationId xmlns:p14="http://schemas.microsoft.com/office/powerpoint/2010/main" val="23808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0C7C3-A9A7-EFC2-FFF5-5C771EFEEF7C}"/>
              </a:ext>
            </a:extLst>
          </p:cNvPr>
          <p:cNvSpPr>
            <a:spLocks noGrp="1"/>
          </p:cNvSpPr>
          <p:nvPr>
            <p:ph type="title"/>
          </p:nvPr>
        </p:nvSpPr>
        <p:spPr/>
        <p:txBody>
          <a:bodyPr>
            <a:normAutofit/>
          </a:bodyPr>
          <a:lstStyle/>
          <a:p>
            <a:r>
              <a:rPr lang="da-DK" sz="2800" dirty="0"/>
              <a:t>Erindringssteder</a:t>
            </a:r>
          </a:p>
        </p:txBody>
      </p:sp>
      <p:pic>
        <p:nvPicPr>
          <p:cNvPr id="4" name="Pladsholder til indhold 3" descr="Et billede, der indeholder tekst, jord, platte/mindetavle, Mindeplade&#10;&#10;Indhold genereret af kunstig intelligens kan være forkert.">
            <a:extLst>
              <a:ext uri="{FF2B5EF4-FFF2-40B4-BE49-F238E27FC236}">
                <a16:creationId xmlns:a16="http://schemas.microsoft.com/office/drawing/2014/main" id="{B1152838-3D75-7B05-CA42-9481CFE2198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8082" y="2784297"/>
            <a:ext cx="4847918" cy="2717775"/>
          </a:xfrm>
          <a:prstGeom prst="rect">
            <a:avLst/>
          </a:prstGeom>
          <a:noFill/>
          <a:ln>
            <a:noFill/>
          </a:ln>
        </p:spPr>
      </p:pic>
      <p:pic>
        <p:nvPicPr>
          <p:cNvPr id="5" name="Billede 4" descr="Et billede, der indeholder mønster, Symmetri, gentagelse, linje/række&#10;&#10;Indhold genereret af kunstig intelligens kan være forkert.">
            <a:extLst>
              <a:ext uri="{FF2B5EF4-FFF2-40B4-BE49-F238E27FC236}">
                <a16:creationId xmlns:a16="http://schemas.microsoft.com/office/drawing/2014/main" id="{5BC02944-8AA4-FBA7-2A14-00C4B921D0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1813" y="1959399"/>
            <a:ext cx="4711987" cy="3542673"/>
          </a:xfrm>
          <a:prstGeom prst="rect">
            <a:avLst/>
          </a:prstGeom>
          <a:noFill/>
          <a:ln>
            <a:noFill/>
          </a:ln>
        </p:spPr>
      </p:pic>
    </p:spTree>
    <p:extLst>
      <p:ext uri="{BB962C8B-B14F-4D97-AF65-F5344CB8AC3E}">
        <p14:creationId xmlns:p14="http://schemas.microsoft.com/office/powerpoint/2010/main" val="173114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0C6EAC2F-9BAF-578D-9A1B-6C9B9F5FA5D7}"/>
              </a:ext>
            </a:extLst>
          </p:cNvPr>
          <p:cNvPicPr>
            <a:picLocks noGrp="1" noChangeAspect="1"/>
          </p:cNvPicPr>
          <p:nvPr>
            <p:ph idx="1"/>
          </p:nvPr>
        </p:nvPicPr>
        <p:blipFill>
          <a:blip r:embed="rId2"/>
          <a:stretch>
            <a:fillRect/>
          </a:stretch>
        </p:blipFill>
        <p:spPr>
          <a:xfrm>
            <a:off x="643467" y="757259"/>
            <a:ext cx="10905066" cy="5343481"/>
          </a:xfrm>
          <a:prstGeom prst="rect">
            <a:avLst/>
          </a:prstGeom>
        </p:spPr>
      </p:pic>
    </p:spTree>
    <p:extLst>
      <p:ext uri="{BB962C8B-B14F-4D97-AF65-F5344CB8AC3E}">
        <p14:creationId xmlns:p14="http://schemas.microsoft.com/office/powerpoint/2010/main" val="48891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dsholder til indhold 4">
            <a:extLst>
              <a:ext uri="{FF2B5EF4-FFF2-40B4-BE49-F238E27FC236}">
                <a16:creationId xmlns:a16="http://schemas.microsoft.com/office/drawing/2014/main" id="{A0849194-3C0B-D52A-6C48-AB0787DB7341}"/>
              </a:ext>
            </a:extLst>
          </p:cNvPr>
          <p:cNvPicPr>
            <a:picLocks noGrp="1" noChangeAspect="1"/>
          </p:cNvPicPr>
          <p:nvPr>
            <p:ph idx="1"/>
          </p:nvPr>
        </p:nvPicPr>
        <p:blipFill>
          <a:blip r:embed="rId2"/>
          <a:stretch>
            <a:fillRect/>
          </a:stretch>
        </p:blipFill>
        <p:spPr>
          <a:xfrm>
            <a:off x="643467" y="1125305"/>
            <a:ext cx="10905066" cy="4607388"/>
          </a:xfrm>
          <a:prstGeom prst="rect">
            <a:avLst/>
          </a:prstGeom>
        </p:spPr>
      </p:pic>
    </p:spTree>
    <p:extLst>
      <p:ext uri="{BB962C8B-B14F-4D97-AF65-F5344CB8AC3E}">
        <p14:creationId xmlns:p14="http://schemas.microsoft.com/office/powerpoint/2010/main" val="230748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A8D54B9A-D088-C001-DFB8-560BBDC4379A}"/>
              </a:ext>
            </a:extLst>
          </p:cNvPr>
          <p:cNvPicPr>
            <a:picLocks noGrp="1" noChangeAspect="1"/>
          </p:cNvPicPr>
          <p:nvPr>
            <p:ph idx="1"/>
          </p:nvPr>
        </p:nvPicPr>
        <p:blipFill>
          <a:blip r:embed="rId2"/>
          <a:stretch>
            <a:fillRect/>
          </a:stretch>
        </p:blipFill>
        <p:spPr>
          <a:xfrm>
            <a:off x="643467" y="934466"/>
            <a:ext cx="10905066" cy="4989067"/>
          </a:xfrm>
          <a:prstGeom prst="rect">
            <a:avLst/>
          </a:prstGeom>
        </p:spPr>
      </p:pic>
    </p:spTree>
    <p:extLst>
      <p:ext uri="{BB962C8B-B14F-4D97-AF65-F5344CB8AC3E}">
        <p14:creationId xmlns:p14="http://schemas.microsoft.com/office/powerpoint/2010/main" val="72797779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227</TotalTime>
  <Words>811</Words>
  <Application>Microsoft Office PowerPoint</Application>
  <PresentationFormat>Widescreen</PresentationFormat>
  <Paragraphs>70</Paragraphs>
  <Slides>23</Slides>
  <Notes>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23</vt:i4>
      </vt:variant>
    </vt:vector>
  </HeadingPairs>
  <TitlesOfParts>
    <vt:vector size="31" baseType="lpstr">
      <vt:lpstr>Aptos</vt:lpstr>
      <vt:lpstr>Aptos Display</vt:lpstr>
      <vt:lpstr>Arial</vt:lpstr>
      <vt:lpstr>Cairo</vt:lpstr>
      <vt:lpstr>Calibri</vt:lpstr>
      <vt:lpstr>Symbol</vt:lpstr>
      <vt:lpstr>var(--font-content)</vt:lpstr>
      <vt:lpstr>Office-tema</vt:lpstr>
      <vt:lpstr>PowerPoint-præsentation</vt:lpstr>
      <vt:lpstr>Lektiespørgsmål</vt:lpstr>
      <vt:lpstr>Erindringshistorie</vt:lpstr>
      <vt:lpstr>PowerPoint-præsentation</vt:lpstr>
      <vt:lpstr>Lektiespørgsmål</vt:lpstr>
      <vt:lpstr>Erindringssteder</vt:lpstr>
      <vt:lpstr>PowerPoint-præsentation</vt:lpstr>
      <vt:lpstr>PowerPoint-præsentation</vt:lpstr>
      <vt:lpstr>PowerPoint-præsentation</vt:lpstr>
      <vt:lpstr>PowerPoint-præsentation</vt:lpstr>
      <vt:lpstr>PowerPoint-præsentation</vt:lpstr>
      <vt:lpstr>PowerPoint-præsentation</vt:lpstr>
      <vt:lpstr>Erindringssted</vt:lpstr>
      <vt:lpstr>Ypres før 1. verdenskrig</vt:lpstr>
      <vt:lpstr>og efter ….</vt:lpstr>
      <vt:lpstr> GENOPBYGNINGEN BEGYNDER </vt:lpstr>
      <vt:lpstr>Ypres/Ieper – Menin Gate</vt:lpstr>
      <vt:lpstr>PowerPoint-præsentation</vt:lpstr>
      <vt:lpstr>Analysestrategi: Erindringssteder </vt:lpstr>
      <vt:lpstr>Ypres/Ieper – Menin Gate</vt:lpstr>
      <vt:lpstr>Analysemodel Afhængigt af erindringsstedet kan spørgsmålene være mere eller mindre relevante.</vt:lpstr>
      <vt:lpstr>Mindebegivenheder kan give interessant indsigt i et erindringsfællesskabs fortolkning af fortiden, fordi de ofte foregår på eller ved centrale erindringssteder, og de foregår ofte som en højtidelig, iscenesat og ritualiseret fortolkning af fortiden. Derudover kan mindehøjtideligheder også have den funktion, at de integrerer nye medlemmer i erindringsfællesskabet, for eksempel den unge generation.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Juul Randbøll</dc:creator>
  <cp:lastModifiedBy>Karen Juul Randbøll</cp:lastModifiedBy>
  <cp:revision>3</cp:revision>
  <cp:lastPrinted>2025-03-11T16:53:34Z</cp:lastPrinted>
  <dcterms:created xsi:type="dcterms:W3CDTF">2025-03-10T18:31:06Z</dcterms:created>
  <dcterms:modified xsi:type="dcterms:W3CDTF">2025-03-31T07:12:01Z</dcterms:modified>
</cp:coreProperties>
</file>