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3" r:id="rId6"/>
    <p:sldId id="266" r:id="rId7"/>
    <p:sldId id="262" r:id="rId8"/>
    <p:sldId id="264" r:id="rId9"/>
    <p:sldId id="265" r:id="rId10"/>
    <p:sldId id="269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 modMainMaster">
      <pc:chgData name="Anders Albin Esbjerg" userId="64407af7-ce10-4b99-b7a2-e8608945a604" providerId="ADAL" clId="{59800D51-48DE-4C63-8DEF-2031A99B7CA9}" dt="2025-11-09T19:38:17.541" v="2205" actId="20577"/>
      <pc:docMkLst>
        <pc:docMk/>
      </pc:docMkLst>
      <pc:sldChg chg="modSp mod">
        <pc:chgData name="Anders Albin Esbjerg" userId="64407af7-ce10-4b99-b7a2-e8608945a604" providerId="ADAL" clId="{59800D51-48DE-4C63-8DEF-2031A99B7CA9}" dt="2025-11-09T10:50:45.104" v="2018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839132308" sldId="256"/>
            <ac:spMk id="2" creationId="{DF07FA9A-8EBB-B39E-EE2A-210B9338678E}"/>
          </ac:spMkLst>
        </pc:spChg>
        <pc:picChg chg="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839132308" sldId="256"/>
            <ac:picMk id="1034" creationId="{B28FC9BF-5639-16DF-2C1A-579CA917D48E}"/>
          </ac:picMkLst>
        </pc:picChg>
      </pc:sldChg>
      <pc:sldChg chg="modSp mod">
        <pc:chgData name="Anders Albin Esbjerg" userId="64407af7-ce10-4b99-b7a2-e8608945a604" providerId="ADAL" clId="{59800D51-48DE-4C63-8DEF-2031A99B7CA9}" dt="2025-11-09T10:50:45.104" v="2018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145412002" sldId="257"/>
            <ac:spMk id="2" creationId="{2BE29502-CC66-92EE-2D21-033A5774968E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5-11-09T10:52:40.231" v="2069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398993521" sldId="258"/>
            <ac:spMk id="2" creationId="{06BAA157-6E58-268A-78B0-3FC146EA2B5B}"/>
          </ac:spMkLst>
        </pc:spChg>
        <pc:spChg chg="mod">
          <ac:chgData name="Anders Albin Esbjerg" userId="64407af7-ce10-4b99-b7a2-e8608945a604" providerId="ADAL" clId="{59800D51-48DE-4C63-8DEF-2031A99B7CA9}" dt="2025-11-09T10:52:40.231" v="2069" actId="20577"/>
          <ac:spMkLst>
            <pc:docMk/>
            <pc:sldMk cId="3398993521" sldId="258"/>
            <ac:spMk id="3" creationId="{8C5495BC-8F61-2881-5CB8-6B0551C63F3A}"/>
          </ac:spMkLst>
        </pc:spChg>
      </pc:sldChg>
      <pc:sldChg chg="modSp new mod">
        <pc:chgData name="Anders Albin Esbjerg" userId="64407af7-ce10-4b99-b7a2-e8608945a604" providerId="ADAL" clId="{59800D51-48DE-4C63-8DEF-2031A99B7CA9}" dt="2025-11-09T10:50:45.104" v="2018"/>
        <pc:sldMkLst>
          <pc:docMk/>
          <pc:sldMk cId="2144867157" sldId="259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144867157" sldId="259"/>
            <ac:spMk id="2" creationId="{ED96561D-9FC7-4781-69E6-16C0CEF5416A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144867157" sldId="259"/>
            <ac:spMk id="3" creationId="{64E173B6-3BD2-53CF-E08E-1A3720942DBB}"/>
          </ac:spMkLst>
        </pc:spChg>
      </pc:sldChg>
      <pc:sldChg chg="modSp new del mod">
        <pc:chgData name="Anders Albin Esbjerg" userId="64407af7-ce10-4b99-b7a2-e8608945a604" providerId="ADAL" clId="{59800D51-48DE-4C63-8DEF-2031A99B7CA9}" dt="2025-11-08T15:34:42.772" v="453" actId="2696"/>
        <pc:sldMkLst>
          <pc:docMk/>
          <pc:sldMk cId="2017495682" sldId="260"/>
        </pc:sldMkLst>
        <pc:spChg chg="mod">
          <ac:chgData name="Anders Albin Esbjerg" userId="64407af7-ce10-4b99-b7a2-e8608945a604" providerId="ADAL" clId="{59800D51-48DE-4C63-8DEF-2031A99B7CA9}" dt="2025-11-08T15:27:56.842" v="145" actId="20577"/>
          <ac:spMkLst>
            <pc:docMk/>
            <pc:sldMk cId="2017495682" sldId="260"/>
            <ac:spMk id="2" creationId="{C2F29D87-30D0-585E-95C7-2A72A55C21EE}"/>
          </ac:spMkLst>
        </pc:spChg>
        <pc:spChg chg="mod">
          <ac:chgData name="Anders Albin Esbjerg" userId="64407af7-ce10-4b99-b7a2-e8608945a604" providerId="ADAL" clId="{59800D51-48DE-4C63-8DEF-2031A99B7CA9}" dt="2025-11-08T15:28:22.638" v="204" actId="20577"/>
          <ac:spMkLst>
            <pc:docMk/>
            <pc:sldMk cId="2017495682" sldId="260"/>
            <ac:spMk id="3" creationId="{56619E5B-86E1-E9B5-792C-5DBB687FE358}"/>
          </ac:spMkLst>
        </pc:spChg>
      </pc:sldChg>
      <pc:sldChg chg="addSp delSp modSp new mod modAnim">
        <pc:chgData name="Anders Albin Esbjerg" userId="64407af7-ce10-4b99-b7a2-e8608945a604" providerId="ADAL" clId="{59800D51-48DE-4C63-8DEF-2031A99B7CA9}" dt="2025-11-09T10:50:45.104" v="2018"/>
        <pc:sldMkLst>
          <pc:docMk/>
          <pc:sldMk cId="3240316584" sldId="261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240316584" sldId="261"/>
            <ac:spMk id="2" creationId="{2CD6A1BD-BB44-07EF-1908-5373E99B42B6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240316584" sldId="261"/>
            <ac:spMk id="3" creationId="{30C9B364-E984-ABA2-CA9C-015B1613A0F4}"/>
          </ac:spMkLst>
        </pc:spChg>
        <pc:picChg chg="add del mod">
          <ac:chgData name="Anders Albin Esbjerg" userId="64407af7-ce10-4b99-b7a2-e8608945a604" providerId="ADAL" clId="{59800D51-48DE-4C63-8DEF-2031A99B7CA9}" dt="2025-11-09T07:13:22.293" v="841" actId="478"/>
          <ac:picMkLst>
            <pc:docMk/>
            <pc:sldMk cId="3240316584" sldId="261"/>
            <ac:picMk id="4" creationId="{FF95C30A-6746-89EC-FE20-1FD3E4637393}"/>
          </ac:picMkLst>
        </pc:picChg>
        <pc:picChg chg="add del mod">
          <ac:chgData name="Anders Albin Esbjerg" userId="64407af7-ce10-4b99-b7a2-e8608945a604" providerId="ADAL" clId="{59800D51-48DE-4C63-8DEF-2031A99B7CA9}" dt="2025-11-09T07:11:13.351" v="824" actId="478"/>
          <ac:picMkLst>
            <pc:docMk/>
            <pc:sldMk cId="3240316584" sldId="261"/>
            <ac:picMk id="5" creationId="{DC7285E8-3F41-5E40-6E8F-18AF630ECC14}"/>
          </ac:picMkLst>
        </pc:picChg>
        <pc:picChg chg="add del mod">
          <ac:chgData name="Anders Albin Esbjerg" userId="64407af7-ce10-4b99-b7a2-e8608945a604" providerId="ADAL" clId="{59800D51-48DE-4C63-8DEF-2031A99B7CA9}" dt="2025-11-09T07:13:22.955" v="842" actId="478"/>
          <ac:picMkLst>
            <pc:docMk/>
            <pc:sldMk cId="3240316584" sldId="261"/>
            <ac:picMk id="7" creationId="{80548296-1534-F9C5-516F-1E94AC538C93}"/>
          </ac:picMkLst>
        </pc:picChg>
        <pc:picChg chg="add del mod">
          <ac:chgData name="Anders Albin Esbjerg" userId="64407af7-ce10-4b99-b7a2-e8608945a604" providerId="ADAL" clId="{59800D51-48DE-4C63-8DEF-2031A99B7CA9}" dt="2025-11-09T07:13:25.176" v="845" actId="478"/>
          <ac:picMkLst>
            <pc:docMk/>
            <pc:sldMk cId="3240316584" sldId="261"/>
            <ac:picMk id="9" creationId="{F19AB029-7EF9-B72C-627E-6D2C1C9EC825}"/>
          </ac:picMkLst>
        </pc:picChg>
        <pc:picChg chg="add del mod">
          <ac:chgData name="Anders Albin Esbjerg" userId="64407af7-ce10-4b99-b7a2-e8608945a604" providerId="ADAL" clId="{59800D51-48DE-4C63-8DEF-2031A99B7CA9}" dt="2025-11-09T07:13:23.601" v="843" actId="478"/>
          <ac:picMkLst>
            <pc:docMk/>
            <pc:sldMk cId="3240316584" sldId="261"/>
            <ac:picMk id="11" creationId="{6C7A484A-5067-D6A2-BB44-A7A198BFD8C5}"/>
          </ac:picMkLst>
        </pc:picChg>
        <pc:picChg chg="add del mod">
          <ac:chgData name="Anders Albin Esbjerg" userId="64407af7-ce10-4b99-b7a2-e8608945a604" providerId="ADAL" clId="{59800D51-48DE-4C63-8DEF-2031A99B7CA9}" dt="2025-11-09T07:14:11.156" v="855" actId="478"/>
          <ac:picMkLst>
            <pc:docMk/>
            <pc:sldMk cId="3240316584" sldId="261"/>
            <ac:picMk id="12" creationId="{BA98EFFB-F3EC-FAEA-1A0A-A46E9C5F13BE}"/>
          </ac:picMkLst>
        </pc:picChg>
        <pc:picChg chg="add del">
          <ac:chgData name="Anders Albin Esbjerg" userId="64407af7-ce10-4b99-b7a2-e8608945a604" providerId="ADAL" clId="{59800D51-48DE-4C63-8DEF-2031A99B7CA9}" dt="2025-11-09T07:12:47.562" v="839" actId="478"/>
          <ac:picMkLst>
            <pc:docMk/>
            <pc:sldMk cId="3240316584" sldId="261"/>
            <ac:picMk id="14" creationId="{A794AA74-06D3-4D11-92C0-F884F568185B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240316584" sldId="261"/>
            <ac:picMk id="16" creationId="{4F6EFFA7-2906-29C6-7899-723418A20B5E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240316584" sldId="261"/>
            <ac:picMk id="18" creationId="{C037CB9C-8E1A-BE7F-6249-6019753C1E57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240316584" sldId="261"/>
            <ac:picMk id="20" creationId="{49E3CA56-0409-C494-3696-4DA831FDE57A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240316584" sldId="261"/>
            <ac:picMk id="22" creationId="{1EBE9123-D092-1311-663B-DDE45806625A}"/>
          </ac:picMkLst>
        </pc:picChg>
      </pc:sldChg>
      <pc:sldChg chg="addSp modSp new mod ord">
        <pc:chgData name="Anders Albin Esbjerg" userId="64407af7-ce10-4b99-b7a2-e8608945a604" providerId="ADAL" clId="{59800D51-48DE-4C63-8DEF-2031A99B7CA9}" dt="2025-11-09T19:35:55.608" v="2077"/>
        <pc:sldMkLst>
          <pc:docMk/>
          <pc:sldMk cId="1897311182" sldId="262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1897311182" sldId="262"/>
            <ac:spMk id="2" creationId="{4D3E01E7-C339-5BBE-9C93-7B9C1C7D444A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1897311182" sldId="262"/>
            <ac:spMk id="3" creationId="{610E9F9B-071A-E64E-1DAD-0DD749B31E22}"/>
          </ac:spMkLst>
        </pc:spChg>
        <pc:picChg chg="add mod modCrop">
          <ac:chgData name="Anders Albin Esbjerg" userId="64407af7-ce10-4b99-b7a2-e8608945a604" providerId="ADAL" clId="{59800D51-48DE-4C63-8DEF-2031A99B7CA9}" dt="2025-11-09T10:50:45.104" v="2018"/>
          <ac:picMkLst>
            <pc:docMk/>
            <pc:sldMk cId="1897311182" sldId="262"/>
            <ac:picMk id="5" creationId="{AA3878C4-7AA2-1F2F-84E3-35D6DE7399D0}"/>
          </ac:picMkLst>
        </pc:picChg>
      </pc:sldChg>
      <pc:sldChg chg="addSp delSp modSp new mod ord">
        <pc:chgData name="Anders Albin Esbjerg" userId="64407af7-ce10-4b99-b7a2-e8608945a604" providerId="ADAL" clId="{59800D51-48DE-4C63-8DEF-2031A99B7CA9}" dt="2025-11-09T19:38:17.541" v="2205" actId="20577"/>
        <pc:sldMkLst>
          <pc:docMk/>
          <pc:sldMk cId="3598388984" sldId="263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598388984" sldId="263"/>
            <ac:spMk id="2" creationId="{F3D57ACA-9C55-BF38-71BF-534E7BC7E105}"/>
          </ac:spMkLst>
        </pc:spChg>
        <pc:spChg chg="mod">
          <ac:chgData name="Anders Albin Esbjerg" userId="64407af7-ce10-4b99-b7a2-e8608945a604" providerId="ADAL" clId="{59800D51-48DE-4C63-8DEF-2031A99B7CA9}" dt="2025-11-09T19:38:17.541" v="2205" actId="20577"/>
          <ac:spMkLst>
            <pc:docMk/>
            <pc:sldMk cId="3598388984" sldId="263"/>
            <ac:spMk id="3" creationId="{14069169-966E-CA4A-012A-51F6A7C126FC}"/>
          </ac:spMkLst>
        </pc:spChg>
        <pc:picChg chg="add del mod">
          <ac:chgData name="Anders Albin Esbjerg" userId="64407af7-ce10-4b99-b7a2-e8608945a604" providerId="ADAL" clId="{59800D51-48DE-4C63-8DEF-2031A99B7CA9}" dt="2025-11-09T07:40:07.918" v="1411" actId="478"/>
          <ac:picMkLst>
            <pc:docMk/>
            <pc:sldMk cId="3598388984" sldId="263"/>
            <ac:picMk id="5" creationId="{421412A7-2F9E-3C78-3E66-040553FE8053}"/>
          </ac:picMkLst>
        </pc:picChg>
        <pc:picChg chg="add del mod">
          <ac:chgData name="Anders Albin Esbjerg" userId="64407af7-ce10-4b99-b7a2-e8608945a604" providerId="ADAL" clId="{59800D51-48DE-4C63-8DEF-2031A99B7CA9}" dt="2025-11-09T07:41:28.114" v="1416" actId="478"/>
          <ac:picMkLst>
            <pc:docMk/>
            <pc:sldMk cId="3598388984" sldId="263"/>
            <ac:picMk id="7" creationId="{237725C9-3638-BCD4-98C4-28E32D46DD49}"/>
          </ac:picMkLst>
        </pc:picChg>
        <pc:picChg chg="add del mod modCrop">
          <ac:chgData name="Anders Albin Esbjerg" userId="64407af7-ce10-4b99-b7a2-e8608945a604" providerId="ADAL" clId="{59800D51-48DE-4C63-8DEF-2031A99B7CA9}" dt="2025-11-09T07:45:15.332" v="1422" actId="478"/>
          <ac:picMkLst>
            <pc:docMk/>
            <pc:sldMk cId="3598388984" sldId="263"/>
            <ac:picMk id="9" creationId="{DC18C85F-E1EC-2C54-4D1E-BA1299213BA4}"/>
          </ac:picMkLst>
        </pc:picChg>
      </pc:sldChg>
      <pc:sldChg chg="addSp delSp modSp new mod delAnim modAnim">
        <pc:chgData name="Anders Albin Esbjerg" userId="64407af7-ce10-4b99-b7a2-e8608945a604" providerId="ADAL" clId="{59800D51-48DE-4C63-8DEF-2031A99B7CA9}" dt="2025-11-09T19:30:11.485" v="2075" actId="478"/>
        <pc:sldMkLst>
          <pc:docMk/>
          <pc:sldMk cId="2297540596" sldId="264"/>
        </pc:sldMkLst>
        <pc:spChg chg="del mod">
          <ac:chgData name="Anders Albin Esbjerg" userId="64407af7-ce10-4b99-b7a2-e8608945a604" providerId="ADAL" clId="{59800D51-48DE-4C63-8DEF-2031A99B7CA9}" dt="2025-11-09T07:53:57.832" v="1433" actId="478"/>
          <ac:spMkLst>
            <pc:docMk/>
            <pc:sldMk cId="2297540596" sldId="264"/>
            <ac:spMk id="2" creationId="{AA86B8B6-AB44-C259-8C6E-78FD498953C2}"/>
          </ac:spMkLst>
        </pc:spChg>
        <pc:spChg chg="add del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3" creationId="{5E4DB290-ACE6-7D6A-13C8-7790C9DD9B38}"/>
          </ac:spMkLst>
        </pc:spChg>
        <pc:spChg chg="add del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9" creationId="{ADE2E1DF-B60A-77C7-224B-13BF55C3460D}"/>
          </ac:spMkLst>
        </pc:spChg>
        <pc:spChg chg="add del mod">
          <ac:chgData name="Anders Albin Esbjerg" userId="64407af7-ce10-4b99-b7a2-e8608945a604" providerId="ADAL" clId="{59800D51-48DE-4C63-8DEF-2031A99B7CA9}" dt="2025-11-09T07:55:32.064" v="1446" actId="11529"/>
          <ac:spMkLst>
            <pc:docMk/>
            <pc:sldMk cId="2297540596" sldId="264"/>
            <ac:spMk id="10" creationId="{D0482050-4461-CAF8-0ECC-4AC82B0DBFAC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11" creationId="{2E3C92DE-B26C-809F-B41B-9A934A184A49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20" creationId="{E878B0D4-189F-6FC8-BC7F-52BE14E08503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21" creationId="{97D7BE17-046D-E2A2-6755-7744ACF3D914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26" creationId="{FA48B138-F5FA-E83B-F677-18DF9E1EF8FA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7540596" sldId="264"/>
            <ac:spMk id="27" creationId="{E80FF6F1-0581-A3EE-F854-BDD6D67A1854}"/>
          </ac:spMkLst>
        </pc:spChg>
        <pc:picChg chg="add del mod">
          <ac:chgData name="Anders Albin Esbjerg" userId="64407af7-ce10-4b99-b7a2-e8608945a604" providerId="ADAL" clId="{59800D51-48DE-4C63-8DEF-2031A99B7CA9}" dt="2025-11-09T19:30:11.485" v="2075" actId="478"/>
          <ac:picMkLst>
            <pc:docMk/>
            <pc:sldMk cId="2297540596" sldId="264"/>
            <ac:picMk id="4" creationId="{34B6B4FB-2FDC-1809-B539-B2012E3EA24F}"/>
          </ac:picMkLst>
        </pc:picChg>
        <pc:picChg chg="add del mod">
          <ac:chgData name="Anders Albin Esbjerg" userId="64407af7-ce10-4b99-b7a2-e8608945a604" providerId="ADAL" clId="{59800D51-48DE-4C63-8DEF-2031A99B7CA9}" dt="2025-11-09T07:46:48.418" v="1428" actId="478"/>
          <ac:picMkLst>
            <pc:docMk/>
            <pc:sldMk cId="2297540596" sldId="264"/>
            <ac:picMk id="5" creationId="{156DB47B-8DD7-788D-B521-C4EF0558DF01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2297540596" sldId="264"/>
            <ac:picMk id="7" creationId="{9DB53B57-5FA6-54A4-A654-CFD8C04540A0}"/>
          </ac:picMkLst>
        </pc:picChg>
        <pc:picChg chg="add del mod">
          <ac:chgData name="Anders Albin Esbjerg" userId="64407af7-ce10-4b99-b7a2-e8608945a604" providerId="ADAL" clId="{59800D51-48DE-4C63-8DEF-2031A99B7CA9}" dt="2025-11-09T07:59:32.079" v="1517" actId="478"/>
          <ac:picMkLst>
            <pc:docMk/>
            <pc:sldMk cId="2297540596" sldId="264"/>
            <ac:picMk id="13" creationId="{5AC9020D-C510-BFB5-7394-67715F3DD009}"/>
          </ac:picMkLst>
        </pc:picChg>
        <pc:picChg chg="add del mod">
          <ac:chgData name="Anders Albin Esbjerg" userId="64407af7-ce10-4b99-b7a2-e8608945a604" providerId="ADAL" clId="{59800D51-48DE-4C63-8DEF-2031A99B7CA9}" dt="2025-11-09T08:02:07.484" v="1528" actId="478"/>
          <ac:picMkLst>
            <pc:docMk/>
            <pc:sldMk cId="2297540596" sldId="264"/>
            <ac:picMk id="15" creationId="{E9B39B7C-8F7B-8AF6-9483-E1D2A4ED9A52}"/>
          </ac:picMkLst>
        </pc:picChg>
        <pc:picChg chg="add del mod">
          <ac:chgData name="Anders Albin Esbjerg" userId="64407af7-ce10-4b99-b7a2-e8608945a604" providerId="ADAL" clId="{59800D51-48DE-4C63-8DEF-2031A99B7CA9}" dt="2025-11-09T08:17:22.747" v="1609" actId="478"/>
          <ac:picMkLst>
            <pc:docMk/>
            <pc:sldMk cId="2297540596" sldId="264"/>
            <ac:picMk id="17" creationId="{906D3879-21D0-E276-1A2C-2E58F9392090}"/>
          </ac:picMkLst>
        </pc:picChg>
        <pc:picChg chg="add mod">
          <ac:chgData name="Anders Albin Esbjerg" userId="64407af7-ce10-4b99-b7a2-e8608945a604" providerId="ADAL" clId="{59800D51-48DE-4C63-8DEF-2031A99B7CA9}" dt="2025-11-09T08:05:23.931" v="1553" actId="14100"/>
          <ac:picMkLst>
            <pc:docMk/>
            <pc:sldMk cId="2297540596" sldId="264"/>
            <ac:picMk id="19" creationId="{4367CFC0-A781-F6C0-5899-5808695C5050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2297540596" sldId="264"/>
            <ac:picMk id="23" creationId="{E187BF9E-8083-7C75-D99F-C676BC65FD04}"/>
          </ac:picMkLst>
        </pc:picChg>
        <pc:picChg chg="add del mod modCrop">
          <ac:chgData name="Anders Albin Esbjerg" userId="64407af7-ce10-4b99-b7a2-e8608945a604" providerId="ADAL" clId="{59800D51-48DE-4C63-8DEF-2031A99B7CA9}" dt="2025-11-09T08:13:14.984" v="1591" actId="478"/>
          <ac:picMkLst>
            <pc:docMk/>
            <pc:sldMk cId="2297540596" sldId="264"/>
            <ac:picMk id="25" creationId="{D0B2B3C5-28AF-0271-4B64-5A6BF5AD35F7}"/>
          </ac:picMkLst>
        </pc:picChg>
        <pc:picChg chg="add del mod">
          <ac:chgData name="Anders Albin Esbjerg" userId="64407af7-ce10-4b99-b7a2-e8608945a604" providerId="ADAL" clId="{59800D51-48DE-4C63-8DEF-2031A99B7CA9}" dt="2025-11-09T08:13:15.769" v="1592" actId="478"/>
          <ac:picMkLst>
            <pc:docMk/>
            <pc:sldMk cId="2297540596" sldId="264"/>
            <ac:picMk id="29" creationId="{830F51C4-C326-B50A-570E-851BA2B93D79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2297540596" sldId="264"/>
            <ac:picMk id="31" creationId="{A56ABB65-3476-9A7C-AB8E-BCA6672F6657}"/>
          </ac:picMkLst>
        </pc:picChg>
        <pc:picChg chg="add mod">
          <ac:chgData name="Anders Albin Esbjerg" userId="64407af7-ce10-4b99-b7a2-e8608945a604" providerId="ADAL" clId="{59800D51-48DE-4C63-8DEF-2031A99B7CA9}" dt="2025-11-09T08:17:28.973" v="1612" actId="1076"/>
          <ac:picMkLst>
            <pc:docMk/>
            <pc:sldMk cId="2297540596" sldId="264"/>
            <ac:picMk id="33" creationId="{B9E2EFE7-7121-237F-6103-ABB853FF1F08}"/>
          </ac:picMkLst>
        </pc:picChg>
      </pc:sldChg>
      <pc:sldChg chg="addSp modSp new mod">
        <pc:chgData name="Anders Albin Esbjerg" userId="64407af7-ce10-4b99-b7a2-e8608945a604" providerId="ADAL" clId="{59800D51-48DE-4C63-8DEF-2031A99B7CA9}" dt="2025-11-09T10:50:45.104" v="2018"/>
        <pc:sldMkLst>
          <pc:docMk/>
          <pc:sldMk cId="1555766214" sldId="265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1555766214" sldId="265"/>
            <ac:spMk id="2" creationId="{66A67658-EC59-0DC7-0AA9-9A6A0064DAEB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1555766214" sldId="265"/>
            <ac:spMk id="3" creationId="{05C62BB6-6A07-B683-8F2F-456573C7251F}"/>
          </ac:spMkLst>
        </pc:sp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1555766214" sldId="265"/>
            <ac:picMk id="5" creationId="{0721580B-4B89-4582-7F1A-A3406062B3A0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5-11-09T10:50:45.104" v="2018"/>
        <pc:sldMkLst>
          <pc:docMk/>
          <pc:sldMk cId="3966829250" sldId="266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966829250" sldId="266"/>
            <ac:spMk id="2" creationId="{DE295E43-9D0B-91D4-A4A6-29DB2D5F8C15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966829250" sldId="266"/>
            <ac:spMk id="3" creationId="{275BE2C7-D61E-EFF7-6DE2-10ED0D5334BD}"/>
          </ac:spMkLst>
        </pc:spChg>
        <pc:spChg chg="add del">
          <ac:chgData name="Anders Albin Esbjerg" userId="64407af7-ce10-4b99-b7a2-e8608945a604" providerId="ADAL" clId="{59800D51-48DE-4C63-8DEF-2031A99B7CA9}" dt="2025-11-09T08:22:29.258" v="1649" actId="478"/>
          <ac:spMkLst>
            <pc:docMk/>
            <pc:sldMk cId="3966829250" sldId="266"/>
            <ac:spMk id="6" creationId="{9B73722B-32FD-9C5E-B071-5026484389BC}"/>
          </ac:spMkLst>
        </pc:sp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3966829250" sldId="266"/>
            <ac:picMk id="5" creationId="{6348B3A7-532D-4179-29F4-1E5862C76E30}"/>
          </ac:picMkLst>
        </pc:picChg>
        <pc:picChg chg="add del mod">
          <ac:chgData name="Anders Albin Esbjerg" userId="64407af7-ce10-4b99-b7a2-e8608945a604" providerId="ADAL" clId="{59800D51-48DE-4C63-8DEF-2031A99B7CA9}" dt="2025-11-09T09:53:31.321" v="1664" actId="478"/>
          <ac:picMkLst>
            <pc:docMk/>
            <pc:sldMk cId="3966829250" sldId="266"/>
            <ac:picMk id="8" creationId="{9613E635-D20F-7B09-E31C-269E02ABCB59}"/>
          </ac:picMkLst>
        </pc:picChg>
        <pc:picChg chg="add del mod">
          <ac:chgData name="Anders Albin Esbjerg" userId="64407af7-ce10-4b99-b7a2-e8608945a604" providerId="ADAL" clId="{59800D51-48DE-4C63-8DEF-2031A99B7CA9}" dt="2025-11-09T08:21:51.517" v="1642" actId="478"/>
          <ac:picMkLst>
            <pc:docMk/>
            <pc:sldMk cId="3966829250" sldId="266"/>
            <ac:picMk id="1026" creationId="{822E26F4-A920-2144-2D16-33CD3E4A3D3D}"/>
          </ac:picMkLst>
        </pc:picChg>
        <pc:picChg chg="add del mod">
          <ac:chgData name="Anders Albin Esbjerg" userId="64407af7-ce10-4b99-b7a2-e8608945a604" providerId="ADAL" clId="{59800D51-48DE-4C63-8DEF-2031A99B7CA9}" dt="2025-11-09T09:53:30.598" v="1663" actId="478"/>
          <ac:picMkLst>
            <pc:docMk/>
            <pc:sldMk cId="3966829250" sldId="266"/>
            <ac:picMk id="1028" creationId="{F8A8EA87-A195-334A-7F71-B183EBF2DDCB}"/>
          </ac:picMkLst>
        </pc:picChg>
        <pc:picChg chg="add del mod">
          <ac:chgData name="Anders Albin Esbjerg" userId="64407af7-ce10-4b99-b7a2-e8608945a604" providerId="ADAL" clId="{59800D51-48DE-4C63-8DEF-2031A99B7CA9}" dt="2025-11-09T09:53:30.161" v="1661" actId="478"/>
          <ac:picMkLst>
            <pc:docMk/>
            <pc:sldMk cId="3966829250" sldId="266"/>
            <ac:picMk id="1032" creationId="{794B1D5D-4177-8D9F-2335-7C0C1E482534}"/>
          </ac:picMkLst>
        </pc:picChg>
      </pc:sldChg>
      <pc:sldChg chg="addSp delSp modSp new del">
        <pc:chgData name="Anders Albin Esbjerg" userId="64407af7-ce10-4b99-b7a2-e8608945a604" providerId="ADAL" clId="{59800D51-48DE-4C63-8DEF-2031A99B7CA9}" dt="2025-11-09T10:52:29.012" v="2039" actId="2696"/>
        <pc:sldMkLst>
          <pc:docMk/>
          <pc:sldMk cId="3173178783" sldId="267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3173178783" sldId="267"/>
            <ac:spMk id="2" creationId="{ECC39159-846B-2AE0-C7E3-8C502A35AFFF}"/>
          </ac:spMkLst>
        </pc:spChg>
        <pc:spChg chg="del mod">
          <ac:chgData name="Anders Albin Esbjerg" userId="64407af7-ce10-4b99-b7a2-e8608945a604" providerId="ADAL" clId="{59800D51-48DE-4C63-8DEF-2031A99B7CA9}" dt="2025-11-09T10:51:28.533" v="2026"/>
          <ac:spMkLst>
            <pc:docMk/>
            <pc:sldMk cId="3173178783" sldId="267"/>
            <ac:spMk id="3" creationId="{AA1313F4-18FE-8E8A-2C42-D3C56C3EC34E}"/>
          </ac:spMkLst>
        </pc:spChg>
        <pc:spChg chg="add mod">
          <ac:chgData name="Anders Albin Esbjerg" userId="64407af7-ce10-4b99-b7a2-e8608945a604" providerId="ADAL" clId="{59800D51-48DE-4C63-8DEF-2031A99B7CA9}" dt="2025-11-09T10:51:56.379" v="2036" actId="478"/>
          <ac:spMkLst>
            <pc:docMk/>
            <pc:sldMk cId="3173178783" sldId="267"/>
            <ac:spMk id="4" creationId="{8DAD699A-E82E-1B95-507D-4286A5732AD9}"/>
          </ac:spMkLst>
        </pc:spChg>
        <pc:picChg chg="add del mod">
          <ac:chgData name="Anders Albin Esbjerg" userId="64407af7-ce10-4b99-b7a2-e8608945a604" providerId="ADAL" clId="{59800D51-48DE-4C63-8DEF-2031A99B7CA9}" dt="2025-11-09T10:51:56.003" v="2035" actId="478"/>
          <ac:picMkLst>
            <pc:docMk/>
            <pc:sldMk cId="3173178783" sldId="267"/>
            <ac:picMk id="3074" creationId="{596044D7-690A-9479-C6B6-3F7321298C72}"/>
          </ac:picMkLst>
        </pc:picChg>
        <pc:picChg chg="add del mod">
          <ac:chgData name="Anders Albin Esbjerg" userId="64407af7-ce10-4b99-b7a2-e8608945a604" providerId="ADAL" clId="{59800D51-48DE-4C63-8DEF-2031A99B7CA9}" dt="2025-11-09T10:51:56.379" v="2036" actId="478"/>
          <ac:picMkLst>
            <pc:docMk/>
            <pc:sldMk cId="3173178783" sldId="267"/>
            <ac:picMk id="3076" creationId="{6D2617AC-ACDB-8E76-A142-475DFC9A6D4B}"/>
          </ac:picMkLst>
        </pc:picChg>
      </pc:sldChg>
      <pc:sldChg chg="modSp new mod">
        <pc:chgData name="Anders Albin Esbjerg" userId="64407af7-ce10-4b99-b7a2-e8608945a604" providerId="ADAL" clId="{59800D51-48DE-4C63-8DEF-2031A99B7CA9}" dt="2025-11-09T10:50:45.104" v="2018"/>
        <pc:sldMkLst>
          <pc:docMk/>
          <pc:sldMk cId="2293060671" sldId="268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3060671" sldId="268"/>
            <ac:spMk id="2" creationId="{728CED3B-E702-7CFE-7232-FD73D15F47CA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2293060671" sldId="268"/>
            <ac:spMk id="3" creationId="{8CB356E6-2990-FF33-8031-C98F974701D0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5-11-09T10:50:45.104" v="2018"/>
        <pc:sldMkLst>
          <pc:docMk/>
          <pc:sldMk cId="4035246400" sldId="269"/>
        </pc:sld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4035246400" sldId="269"/>
            <ac:spMk id="2" creationId="{74AB909B-8344-36AA-9F97-6B4702DBDF0D}"/>
          </ac:spMkLst>
        </pc:spChg>
        <pc:spChg chg="del">
          <ac:chgData name="Anders Albin Esbjerg" userId="64407af7-ce10-4b99-b7a2-e8608945a604" providerId="ADAL" clId="{59800D51-48DE-4C63-8DEF-2031A99B7CA9}" dt="2025-11-09T10:18:06.812" v="1865"/>
          <ac:spMkLst>
            <pc:docMk/>
            <pc:sldMk cId="4035246400" sldId="269"/>
            <ac:spMk id="3" creationId="{C5662913-12C4-4BEF-778C-699EBA07ABB4}"/>
          </ac:spMkLst>
        </pc:spChg>
        <pc:spChg chg="add mod">
          <ac:chgData name="Anders Albin Esbjerg" userId="64407af7-ce10-4b99-b7a2-e8608945a604" providerId="ADAL" clId="{59800D51-48DE-4C63-8DEF-2031A99B7CA9}" dt="2025-11-09T10:50:45.104" v="2018"/>
          <ac:spMkLst>
            <pc:docMk/>
            <pc:sldMk cId="4035246400" sldId="269"/>
            <ac:spMk id="6" creationId="{01525F6C-EE4B-310A-7C52-2BD4BF46B8BA}"/>
          </ac:spMkLst>
        </pc:spChg>
        <pc:graphicFrameChg chg="add del mod modGraphic">
          <ac:chgData name="Anders Albin Esbjerg" userId="64407af7-ce10-4b99-b7a2-e8608945a604" providerId="ADAL" clId="{59800D51-48DE-4C63-8DEF-2031A99B7CA9}" dt="2025-11-09T10:22:11.793" v="1918" actId="478"/>
          <ac:graphicFrameMkLst>
            <pc:docMk/>
            <pc:sldMk cId="4035246400" sldId="269"/>
            <ac:graphicFrameMk id="4" creationId="{E2377030-E08B-72E6-0FC8-65FD8FF7D268}"/>
          </ac:graphicFrameMkLst>
        </pc:graphicFrame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4035246400" sldId="269"/>
            <ac:picMk id="2050" creationId="{50C6EEB8-8138-ECAF-FDB2-136242334E94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4035246400" sldId="269"/>
            <ac:picMk id="2052" creationId="{E610315D-20B5-ACD3-BB73-CEB5E511508F}"/>
          </ac:picMkLst>
        </pc:picChg>
        <pc:picChg chg="add mod">
          <ac:chgData name="Anders Albin Esbjerg" userId="64407af7-ce10-4b99-b7a2-e8608945a604" providerId="ADAL" clId="{59800D51-48DE-4C63-8DEF-2031A99B7CA9}" dt="2025-11-09T10:50:45.104" v="2018"/>
          <ac:picMkLst>
            <pc:docMk/>
            <pc:sldMk cId="4035246400" sldId="269"/>
            <ac:picMk id="2054" creationId="{C128614F-4EAA-C66B-BBD7-C5FFD8560E3D}"/>
          </ac:picMkLst>
        </pc:picChg>
      </pc:sldChg>
      <pc:sldChg chg="new del">
        <pc:chgData name="Anders Albin Esbjerg" userId="64407af7-ce10-4b99-b7a2-e8608945a604" providerId="ADAL" clId="{59800D51-48DE-4C63-8DEF-2031A99B7CA9}" dt="2025-11-09T10:52:22.701" v="2038" actId="2696"/>
        <pc:sldMkLst>
          <pc:docMk/>
          <pc:sldMk cId="3701168306" sldId="270"/>
        </pc:sldMkLst>
      </pc:sldChg>
      <pc:sldMasterChg chg="modSp modSldLayout">
        <pc:chgData name="Anders Albin Esbjerg" userId="64407af7-ce10-4b99-b7a2-e8608945a604" providerId="ADAL" clId="{59800D51-48DE-4C63-8DEF-2031A99B7CA9}" dt="2025-11-09T10:50:45.104" v="2018"/>
        <pc:sldMasterMkLst>
          <pc:docMk/>
          <pc:sldMasterMk cId="1279486448" sldId="2147483696"/>
        </pc:sldMasterMkLst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asterMk cId="1279486448" sldId="2147483696"/>
            <ac:spMk id="2" creationId="{00000000-0000-0000-0000-000000000000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asterMk cId="1279486448" sldId="2147483696"/>
            <ac:spMk id="3" creationId="{00000000-0000-0000-0000-000000000000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asterMk cId="1279486448" sldId="2147483696"/>
            <ac:spMk id="4" creationId="{00000000-0000-0000-0000-000000000000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asterMk cId="1279486448" sldId="2147483696"/>
            <ac:spMk id="5" creationId="{00000000-0000-0000-0000-000000000000}"/>
          </ac:spMkLst>
        </pc:spChg>
        <pc:spChg chg="mod">
          <ac:chgData name="Anders Albin Esbjerg" userId="64407af7-ce10-4b99-b7a2-e8608945a604" providerId="ADAL" clId="{59800D51-48DE-4C63-8DEF-2031A99B7CA9}" dt="2025-11-09T10:50:45.104" v="2018"/>
          <ac:spMkLst>
            <pc:docMk/>
            <pc:sldMasterMk cId="1279486448" sldId="2147483696"/>
            <ac:spMk id="6" creationId="{00000000-0000-0000-0000-000000000000}"/>
          </ac:spMkLst>
        </pc:sp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1031357820" sldId="2147483697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31357820" sldId="2147483697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31357820" sldId="2147483697"/>
              <ac:spMk id="3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3741366489" sldId="2147483699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741366489" sldId="2147483699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741366489" sldId="2147483699"/>
              <ac:spMk id="3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634490341" sldId="2147483700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34490341" sldId="2147483700"/>
              <ac:spMk id="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34490341" sldId="2147483700"/>
              <ac:spMk id="4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624261453" sldId="2147483701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24261453" sldId="2147483701"/>
              <ac:spMk id="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24261453" sldId="2147483701"/>
              <ac:spMk id="4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24261453" sldId="2147483701"/>
              <ac:spMk id="5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24261453" sldId="2147483701"/>
              <ac:spMk id="6" creationId="{00000000-0000-0000-0000-000000000000}"/>
            </ac:spMkLst>
          </pc:spChg>
          <pc:picChg chg="mod">
            <ac:chgData name="Anders Albin Esbjerg" userId="64407af7-ce10-4b99-b7a2-e8608945a604" providerId="ADAL" clId="{59800D51-48DE-4C63-8DEF-2031A99B7CA9}" dt="2025-11-09T10:50:45.104" v="2018"/>
            <ac:picMkLst>
              <pc:docMk/>
              <pc:sldMasterMk cId="1279486448" sldId="2147483696"/>
              <pc:sldLayoutMk cId="624261453" sldId="2147483701"/>
              <ac:picMk id="20" creationId="{00000000-0000-0000-0000-000000000000}"/>
            </ac:picMkLst>
          </pc:picChg>
          <pc:picChg chg="mod">
            <ac:chgData name="Anders Albin Esbjerg" userId="64407af7-ce10-4b99-b7a2-e8608945a604" providerId="ADAL" clId="{59800D51-48DE-4C63-8DEF-2031A99B7CA9}" dt="2025-11-09T10:50:45.104" v="2018"/>
            <ac:picMkLst>
              <pc:docMk/>
              <pc:sldMasterMk cId="1279486448" sldId="2147483696"/>
              <pc:sldLayoutMk cId="624261453" sldId="2147483701"/>
              <ac:picMk id="21" creationId="{00000000-0000-0000-0000-000000000000}"/>
            </ac:picMkLst>
          </pc:pic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3703880852" sldId="2147483704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703880852" sldId="2147483704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703880852" sldId="2147483704"/>
              <ac:spMk id="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703880852" sldId="2147483704"/>
              <ac:spMk id="4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618063870" sldId="2147483705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18063870" sldId="2147483705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18063870" sldId="2147483705"/>
              <ac:spMk id="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618063870" sldId="2147483705"/>
              <ac:spMk id="4" creationId="{00000000-0000-0000-0000-000000000000}"/>
            </ac:spMkLst>
          </pc:spChg>
          <pc:picChg chg="mod">
            <ac:chgData name="Anders Albin Esbjerg" userId="64407af7-ce10-4b99-b7a2-e8608945a604" providerId="ADAL" clId="{59800D51-48DE-4C63-8DEF-2031A99B7CA9}" dt="2025-11-09T10:50:45.104" v="2018"/>
            <ac:picMkLst>
              <pc:docMk/>
              <pc:sldMasterMk cId="1279486448" sldId="2147483696"/>
              <pc:sldLayoutMk cId="618063870" sldId="2147483705"/>
              <ac:picMk id="22" creationId="{00000000-0000-0000-0000-000000000000}"/>
            </ac:picMkLst>
          </pc:pic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3608355612" sldId="2147483706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608355612" sldId="2147483706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608355612" sldId="2147483706"/>
              <ac:spMk id="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608355612" sldId="2147483706"/>
              <ac:spMk id="4" creationId="{00000000-0000-0000-0000-000000000000}"/>
            </ac:spMkLst>
          </pc:spChg>
          <pc:picChg chg="mod">
            <ac:chgData name="Anders Albin Esbjerg" userId="64407af7-ce10-4b99-b7a2-e8608945a604" providerId="ADAL" clId="{59800D51-48DE-4C63-8DEF-2031A99B7CA9}" dt="2025-11-09T10:50:45.104" v="2018"/>
            <ac:picMkLst>
              <pc:docMk/>
              <pc:sldMasterMk cId="1279486448" sldId="2147483696"/>
              <pc:sldLayoutMk cId="3608355612" sldId="2147483706"/>
              <ac:picMk id="16" creationId="{00000000-0000-0000-0000-000000000000}"/>
            </ac:picMkLst>
          </pc:pic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2113866430" sldId="2147483707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113866430" sldId="2147483707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113866430" sldId="2147483707"/>
              <ac:spMk id="4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1280568270" sldId="2147483708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280568270" sldId="2147483708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280568270" sldId="2147483708"/>
              <ac:spMk id="4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280568270" sldId="2147483708"/>
              <ac:spMk id="11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280568270" sldId="2147483708"/>
              <ac:spMk id="1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280568270" sldId="2147483708"/>
              <ac:spMk id="13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2010759037" sldId="2147483709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010759037" sldId="2147483709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010759037" sldId="2147483709"/>
              <ac:spMk id="4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2883060013" sldId="2147483710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7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8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9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10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11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1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2883060013" sldId="2147483710"/>
              <ac:spMk id="15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1098113489" sldId="2147483711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19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0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1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3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4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5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6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27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1098113489" sldId="2147483711"/>
              <ac:spMk id="30" creationId="{00000000-0000-0000-0000-000000000000}"/>
            </ac:spMkLst>
          </pc:spChg>
        </pc:sldLayoutChg>
        <pc:sldLayoutChg chg="modSp">
          <pc:chgData name="Anders Albin Esbjerg" userId="64407af7-ce10-4b99-b7a2-e8608945a604" providerId="ADAL" clId="{59800D51-48DE-4C63-8DEF-2031A99B7CA9}" dt="2025-11-09T10:50:45.104" v="2018"/>
          <pc:sldLayoutMkLst>
            <pc:docMk/>
            <pc:sldMasterMk cId="1279486448" sldId="2147483696"/>
            <pc:sldLayoutMk cId="3545761427" sldId="2147483713"/>
          </pc:sldLayoutMkLst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545761427" sldId="2147483713"/>
              <ac:spMk id="2" creationId="{00000000-0000-0000-0000-000000000000}"/>
            </ac:spMkLst>
          </pc:spChg>
          <pc:spChg chg="mod">
            <ac:chgData name="Anders Albin Esbjerg" userId="64407af7-ce10-4b99-b7a2-e8608945a604" providerId="ADAL" clId="{59800D51-48DE-4C63-8DEF-2031A99B7CA9}" dt="2025-11-09T10:50:45.104" v="2018"/>
            <ac:spMkLst>
              <pc:docMk/>
              <pc:sldMasterMk cId="1279486448" sldId="2147483696"/>
              <pc:sldLayoutMk cId="3545761427" sldId="214748371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4" y="1769541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4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4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3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4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1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4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5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4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4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4" y="4480368"/>
            <a:ext cx="3300985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8"/>
            <a:ext cx="3300985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6"/>
            <a:ext cx="3300985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9" y="609600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0"/>
            <a:ext cx="7916873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8"/>
            <a:ext cx="9590549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49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8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0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734507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6" y="1734507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5"/>
            <a:ext cx="4876345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8"/>
            <a:ext cx="4876345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8" y="1835255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8" y="2380138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1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1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9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7" y="609600"/>
            <a:ext cx="358416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6" y="1732450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09-11-2025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6"/>
            <a:ext cx="6672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6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03"/>
            <a:ext cx="9144000" cy="1433740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3100" dirty="0">
                <a:solidFill>
                  <a:schemeClr val="bg1"/>
                </a:solidFill>
              </a:rPr>
            </a:br>
            <a:r>
              <a:rPr lang="da-DK" sz="3100" dirty="0">
                <a:solidFill>
                  <a:schemeClr val="bg1"/>
                </a:solidFill>
              </a:rPr>
              <a:t>1  - Demokrati og styreformer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B909B-8344-36AA-9F97-6B4702DB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96696"/>
          </a:xfrm>
        </p:spPr>
        <p:txBody>
          <a:bodyPr>
            <a:normAutofit/>
          </a:bodyPr>
          <a:lstStyle/>
          <a:p>
            <a:r>
              <a:rPr lang="da-DK" dirty="0"/>
              <a:t>Eksempler?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525F6C-EE4B-310A-7C52-2BD4BF46B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Ingen tilgængelig billedbeskrivelse.">
            <a:extLst>
              <a:ext uri="{FF2B5EF4-FFF2-40B4-BE49-F238E27FC236}">
                <a16:creationId xmlns:a16="http://schemas.microsoft.com/office/drawing/2014/main" id="{50C6EEB8-8138-ECAF-FDB2-13624233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68" y="613344"/>
            <a:ext cx="4846232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mmunal- og Regionsrådsvalg">
            <a:extLst>
              <a:ext uri="{FF2B5EF4-FFF2-40B4-BE49-F238E27FC236}">
                <a16:creationId xmlns:a16="http://schemas.microsoft.com/office/drawing/2014/main" id="{E610315D-20B5-ACD3-BB73-CEB5E511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" y="1230272"/>
            <a:ext cx="4508593" cy="24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lkeafstemninger / Folketinget">
            <a:extLst>
              <a:ext uri="{FF2B5EF4-FFF2-40B4-BE49-F238E27FC236}">
                <a16:creationId xmlns:a16="http://schemas.microsoft.com/office/drawing/2014/main" id="{C128614F-4EAA-C66B-BBD7-C5FFD856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44" y="3957966"/>
            <a:ext cx="6106859" cy="18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4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CED3B-E702-7CFE-7232-FD73D15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Normative demokratier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B356E6-2990-FF33-8031-C98F9747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Puslespil </a:t>
            </a:r>
          </a:p>
        </p:txBody>
      </p:sp>
    </p:spTree>
    <p:extLst>
      <p:ext uri="{BB962C8B-B14F-4D97-AF65-F5344CB8AC3E}">
        <p14:creationId xmlns:p14="http://schemas.microsoft.com/office/powerpoint/2010/main" val="229306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har vi kigget på i dag?</a:t>
            </a:r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Præsentation og gode råd</a:t>
            </a:r>
          </a:p>
          <a:p>
            <a:r>
              <a:rPr lang="da-DK" dirty="0"/>
              <a:t>2. Intro til forløb 1 Politik og Magt</a:t>
            </a:r>
          </a:p>
          <a:p>
            <a:r>
              <a:rPr lang="da-DK" dirty="0"/>
              <a:t>3. Det politiske system</a:t>
            </a:r>
          </a:p>
          <a:p>
            <a:r>
              <a:rPr lang="da-DK" dirty="0"/>
              <a:t>4. Empiriske demokratier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561D-9FC7-4781-69E6-16C0CEF5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E173B6-3BD2-53CF-E08E-1A372094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22587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Hvem er jeg? </a:t>
            </a:r>
          </a:p>
          <a:p>
            <a:endParaRPr lang="da-DK" dirty="0"/>
          </a:p>
          <a:p>
            <a:r>
              <a:rPr lang="da-DK" dirty="0"/>
              <a:t>Mine forventninger? </a:t>
            </a:r>
          </a:p>
          <a:p>
            <a:pPr lvl="1"/>
            <a:r>
              <a:rPr lang="da-DK" dirty="0"/>
              <a:t>Den politiske detalje / fremlæggelse fra jeres side</a:t>
            </a:r>
          </a:p>
          <a:p>
            <a:endParaRPr lang="da-DK" dirty="0"/>
          </a:p>
          <a:p>
            <a:r>
              <a:rPr lang="da-DK" dirty="0"/>
              <a:t>Gode råd</a:t>
            </a:r>
          </a:p>
          <a:p>
            <a:pPr lvl="1"/>
            <a:r>
              <a:rPr lang="da-DK" dirty="0"/>
              <a:t>Husk at gemme jeres ting! </a:t>
            </a:r>
          </a:p>
          <a:p>
            <a:pPr lvl="1"/>
            <a:r>
              <a:rPr lang="da-DK" dirty="0"/>
              <a:t>Lav allerede nu en mappe!</a:t>
            </a:r>
          </a:p>
          <a:p>
            <a:endParaRPr lang="da-DK" dirty="0"/>
          </a:p>
          <a:p>
            <a:r>
              <a:rPr lang="da-DK" dirty="0"/>
              <a:t>Hvem er I? </a:t>
            </a:r>
          </a:p>
          <a:p>
            <a:endParaRPr lang="da-DK" dirty="0"/>
          </a:p>
          <a:p>
            <a:r>
              <a:rPr lang="da-DK" dirty="0"/>
              <a:t>Jeres forventninger? </a:t>
            </a:r>
          </a:p>
        </p:txBody>
      </p:sp>
    </p:spTree>
    <p:extLst>
      <p:ext uri="{BB962C8B-B14F-4D97-AF65-F5344CB8AC3E}">
        <p14:creationId xmlns:p14="http://schemas.microsoft.com/office/powerpoint/2010/main" val="21448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A1BD-BB44-07EF-1908-5373E99B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5373"/>
            <a:ext cx="10353762" cy="1444677"/>
          </a:xfrm>
        </p:spPr>
        <p:txBody>
          <a:bodyPr/>
          <a:lstStyle/>
          <a:p>
            <a:r>
              <a:rPr lang="da-DK" dirty="0"/>
              <a:t>Intro til forløb 1 Politik og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C9B364-E984-ABA2-CA9C-015B1613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skal igennem tre forløb i år </a:t>
            </a:r>
          </a:p>
          <a:p>
            <a:pPr lvl="1"/>
            <a:r>
              <a:rPr lang="da-DK" dirty="0"/>
              <a:t>Et politologisk, sociologisk og økonomisk</a:t>
            </a:r>
          </a:p>
          <a:p>
            <a:endParaRPr lang="da-DK" dirty="0"/>
          </a:p>
          <a:p>
            <a:r>
              <a:rPr lang="da-DK" dirty="0"/>
              <a:t>Det første forløb er primært politologisk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4F6EFFA7-2906-29C6-7899-723418A2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53" y="1394995"/>
            <a:ext cx="5303160" cy="522799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037CB9C-8E1A-BE7F-6249-6019753C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158" y="2338864"/>
            <a:ext cx="1609950" cy="552527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49E3CA56-0409-C494-3696-4DA831FD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57" y="4501966"/>
            <a:ext cx="1686160" cy="53347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1EBE9123-D092-1311-663B-DDE458066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069" y="4511492"/>
            <a:ext cx="146705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57ACA-9C55-BF38-71BF-534E7BC7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 til forløb 1 Politik og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069169-966E-CA4A-012A-51F6A7C12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David </a:t>
            </a:r>
            <a:r>
              <a:rPr lang="da-DK" dirty="0" err="1"/>
              <a:t>Eastons</a:t>
            </a:r>
            <a:r>
              <a:rPr lang="da-DK" dirty="0"/>
              <a:t> definition</a:t>
            </a:r>
          </a:p>
          <a:p>
            <a:pPr marL="36900" indent="0">
              <a:buNone/>
            </a:pPr>
            <a:endParaRPr lang="da-DK" dirty="0"/>
          </a:p>
          <a:p>
            <a:pPr marL="36900" indent="0" algn="ctr">
              <a:buNone/>
            </a:pPr>
            <a:r>
              <a:rPr lang="da-DK" sz="2800" b="1" dirty="0"/>
              <a:t>Politik drejer sig om den autoritative fordeling af værdier med gyldighed for et samfund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Har vi eksempler på autoritativ fordelinger af værdier med gyldighed for et samfund? </a:t>
            </a:r>
          </a:p>
          <a:p>
            <a:endParaRPr lang="da-DK" dirty="0"/>
          </a:p>
          <a:p>
            <a:pPr marL="36900" indent="0">
              <a:buNone/>
            </a:pPr>
            <a:endParaRPr lang="da-DK" sz="24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838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95E43-9D0B-91D4-A4A6-29DB2D5F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politiske system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5BE2C7-D61E-EFF7-6DE2-10ED0D53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348B3A7-532D-4179-29F4-1E5862C7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32" y="1761295"/>
            <a:ext cx="9945488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E01E7-C339-5BBE-9C93-7B9C1C7D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politiske system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0E9F9B-071A-E64E-1DAD-0DD749B31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er politiske beslutninger i Danmark legitime?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3878C4-7AA2-1F2F-84E3-35D6DE73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843"/>
          <a:stretch>
            <a:fillRect/>
          </a:stretch>
        </p:blipFill>
        <p:spPr>
          <a:xfrm>
            <a:off x="1132231" y="2674874"/>
            <a:ext cx="9916889" cy="31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4DB290-ACE6-7D6A-13C8-7790C9DD9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DB53B57-5FA6-54A4-A654-CFD8C045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58" y="1705600"/>
            <a:ext cx="9745435" cy="3419952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DE2E1DF-B60A-77C7-224B-13BF55C3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0"/>
            <a:ext cx="10755493" cy="850605"/>
          </a:xfrm>
        </p:spPr>
        <p:txBody>
          <a:bodyPr/>
          <a:lstStyle/>
          <a:p>
            <a:pPr algn="l"/>
            <a:r>
              <a:rPr lang="da-DK" dirty="0"/>
              <a:t>Fuld ligestilling i værnepligten (opgave 1)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E3C92DE-B26C-809F-B41B-9A934A184A49}"/>
              </a:ext>
            </a:extLst>
          </p:cNvPr>
          <p:cNvSpPr/>
          <p:nvPr/>
        </p:nvSpPr>
        <p:spPr>
          <a:xfrm>
            <a:off x="6220048" y="2022979"/>
            <a:ext cx="1850065" cy="20475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4367CFC0-A781-F6C0-5899-5808695C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049" y="0"/>
            <a:ext cx="2650952" cy="1705600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E878B0D4-189F-6FC8-BC7F-52BE14E08503}"/>
              </a:ext>
            </a:extLst>
          </p:cNvPr>
          <p:cNvSpPr/>
          <p:nvPr/>
        </p:nvSpPr>
        <p:spPr>
          <a:xfrm>
            <a:off x="8452596" y="2087526"/>
            <a:ext cx="2521446" cy="20475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7D7BE17-046D-E2A2-6755-7744ACF3D914}"/>
              </a:ext>
            </a:extLst>
          </p:cNvPr>
          <p:cNvSpPr/>
          <p:nvPr/>
        </p:nvSpPr>
        <p:spPr>
          <a:xfrm>
            <a:off x="4836283" y="4083921"/>
            <a:ext cx="1968554" cy="8918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E187BF9E-8083-7C75-D99F-C676BC65F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635" y="5298722"/>
            <a:ext cx="7372407" cy="115937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A48B138-F5FA-E83B-F677-18DF9E1EF8FA}"/>
              </a:ext>
            </a:extLst>
          </p:cNvPr>
          <p:cNvSpPr/>
          <p:nvPr/>
        </p:nvSpPr>
        <p:spPr>
          <a:xfrm>
            <a:off x="2020186" y="3062177"/>
            <a:ext cx="1382233" cy="10728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80FF6F1-0581-A3EE-F854-BDD6D67A1854}"/>
              </a:ext>
            </a:extLst>
          </p:cNvPr>
          <p:cNvSpPr/>
          <p:nvPr/>
        </p:nvSpPr>
        <p:spPr>
          <a:xfrm>
            <a:off x="2020186" y="2087526"/>
            <a:ext cx="1201479" cy="7513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A56ABB65-3476-9A7C-AB8E-BCA6672F6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7" y="4456978"/>
            <a:ext cx="3229426" cy="695422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B9E2EFE7-7121-237F-6103-ABB853FF1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" y="736477"/>
            <a:ext cx="7005328" cy="10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67658-EC59-0DC7-0AA9-9A6A0064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Empiriske demokratier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62BB6-6A07-B683-8F2F-456573C7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721580B-4B89-4582-7F1A-A3406062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42" y="1884848"/>
            <a:ext cx="11232867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6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804</TotalTime>
  <Words>186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Calisto MT</vt:lpstr>
      <vt:lpstr>Wingdings 2</vt:lpstr>
      <vt:lpstr>Skifergrå</vt:lpstr>
      <vt:lpstr>Politik og Magt 1  - Demokrati og styreformer</vt:lpstr>
      <vt:lpstr>Mål med dagen</vt:lpstr>
      <vt:lpstr>Præsentation</vt:lpstr>
      <vt:lpstr>Intro til forløb 1 Politik og Magt</vt:lpstr>
      <vt:lpstr>Intro til forløb 1 Politik og Magt</vt:lpstr>
      <vt:lpstr>Det politiske system</vt:lpstr>
      <vt:lpstr>Det politiske system</vt:lpstr>
      <vt:lpstr>Fuld ligestilling i værnepligten (opgave 1)</vt:lpstr>
      <vt:lpstr>Empiriske demokratier (opgave 2)</vt:lpstr>
      <vt:lpstr>Eksempler? </vt:lpstr>
      <vt:lpstr>Normative demokratier (opgave 3)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2025-11-09T19:46:00Z</dcterms:modified>
</cp:coreProperties>
</file>