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76" r:id="rId6"/>
    <p:sldId id="259" r:id="rId7"/>
    <p:sldId id="261" r:id="rId8"/>
    <p:sldId id="262" r:id="rId9"/>
    <p:sldId id="263" r:id="rId10"/>
    <p:sldId id="266" r:id="rId11"/>
    <p:sldId id="268" r:id="rId12"/>
    <p:sldId id="278" r:id="rId13"/>
    <p:sldId id="271" r:id="rId14"/>
    <p:sldId id="277" r:id="rId15"/>
    <p:sldId id="279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007D0-D0A6-4CA5-AD98-B20CEC77DAE5}" v="296" dt="2025-11-17T07:14:12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custSel addSld delSld modSld sldOrd">
      <pc:chgData name="Anders Albin Esbjerg" userId="64407af7-ce10-4b99-b7a2-e8608945a604" providerId="ADAL" clId="{59800D51-48DE-4C63-8DEF-2031A99B7CA9}" dt="2025-11-17T07:14:16.133" v="2269" actId="20577"/>
      <pc:docMkLst>
        <pc:docMk/>
      </pc:docMkLst>
      <pc:sldChg chg="modSp mod">
        <pc:chgData name="Anders Albin Esbjerg" userId="64407af7-ce10-4b99-b7a2-e8608945a604" providerId="ADAL" clId="{59800D51-48DE-4C63-8DEF-2031A99B7CA9}" dt="2025-11-10T10:41:14.046" v="939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5-11-10T10:41:14.046" v="939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addSp modSp mod">
        <pc:chgData name="Anders Albin Esbjerg" userId="64407af7-ce10-4b99-b7a2-e8608945a604" providerId="ADAL" clId="{59800D51-48DE-4C63-8DEF-2031A99B7CA9}" dt="2025-11-11T09:40:20.419" v="1275"/>
        <pc:sldMkLst>
          <pc:docMk/>
          <pc:sldMk cId="3398993521" sldId="258"/>
        </pc:sldMkLst>
        <pc:spChg chg="mod">
          <ac:chgData name="Anders Albin Esbjerg" userId="64407af7-ce10-4b99-b7a2-e8608945a604" providerId="ADAL" clId="{59800D51-48DE-4C63-8DEF-2031A99B7CA9}" dt="2025-11-10T09:16:17.812" v="31" actId="20577"/>
          <ac:spMkLst>
            <pc:docMk/>
            <pc:sldMk cId="3398993521" sldId="258"/>
            <ac:spMk id="2" creationId="{06BAA157-6E58-268A-78B0-3FC146EA2B5B}"/>
          </ac:spMkLst>
        </pc:spChg>
      </pc:sldChg>
      <pc:sldChg chg="addSp delSp modSp new mod delAnim modAnim">
        <pc:chgData name="Anders Albin Esbjerg" userId="64407af7-ce10-4b99-b7a2-e8608945a604" providerId="ADAL" clId="{59800D51-48DE-4C63-8DEF-2031A99B7CA9}" dt="2025-11-16T12:32:17.086" v="2003" actId="478"/>
        <pc:sldMkLst>
          <pc:docMk/>
          <pc:sldMk cId="3210892638" sldId="259"/>
        </pc:sldMkLst>
        <pc:spChg chg="mod">
          <ac:chgData name="Anders Albin Esbjerg" userId="64407af7-ce10-4b99-b7a2-e8608945a604" providerId="ADAL" clId="{59800D51-48DE-4C63-8DEF-2031A99B7CA9}" dt="2025-11-10T09:34:36.776" v="117" actId="20577"/>
          <ac:spMkLst>
            <pc:docMk/>
            <pc:sldMk cId="3210892638" sldId="259"/>
            <ac:spMk id="2" creationId="{A1FB5383-B381-0D7F-110D-0270A5516E89}"/>
          </ac:spMkLst>
        </pc:spChg>
        <pc:spChg chg="mod">
          <ac:chgData name="Anders Albin Esbjerg" userId="64407af7-ce10-4b99-b7a2-e8608945a604" providerId="ADAL" clId="{59800D51-48DE-4C63-8DEF-2031A99B7CA9}" dt="2025-11-16T12:32:16.488" v="2002" actId="20577"/>
          <ac:spMkLst>
            <pc:docMk/>
            <pc:sldMk cId="3210892638" sldId="259"/>
            <ac:spMk id="3" creationId="{C7D0DBE2-B6EF-FBE8-2A82-556F1BB2C45F}"/>
          </ac:spMkLst>
        </pc:spChg>
        <pc:picChg chg="add del mod">
          <ac:chgData name="Anders Albin Esbjerg" userId="64407af7-ce10-4b99-b7a2-e8608945a604" providerId="ADAL" clId="{59800D51-48DE-4C63-8DEF-2031A99B7CA9}" dt="2025-11-16T12:32:17.086" v="2003" actId="478"/>
          <ac:picMkLst>
            <pc:docMk/>
            <pc:sldMk cId="3210892638" sldId="259"/>
            <ac:picMk id="6" creationId="{0F7C2A13-878D-ADE1-159B-4985920A4425}"/>
          </ac:picMkLst>
        </pc:picChg>
      </pc:sldChg>
      <pc:sldChg chg="addSp delSp modSp new mod ord modAnim">
        <pc:chgData name="Anders Albin Esbjerg" userId="64407af7-ce10-4b99-b7a2-e8608945a604" providerId="ADAL" clId="{59800D51-48DE-4C63-8DEF-2031A99B7CA9}" dt="2025-11-10T11:27:53.967" v="1037"/>
        <pc:sldMkLst>
          <pc:docMk/>
          <pc:sldMk cId="2421116378" sldId="261"/>
        </pc:sldMkLst>
        <pc:spChg chg="mod">
          <ac:chgData name="Anders Albin Esbjerg" userId="64407af7-ce10-4b99-b7a2-e8608945a604" providerId="ADAL" clId="{59800D51-48DE-4C63-8DEF-2031A99B7CA9}" dt="2025-11-10T09:36:09.569" v="194" actId="20577"/>
          <ac:spMkLst>
            <pc:docMk/>
            <pc:sldMk cId="2421116378" sldId="261"/>
            <ac:spMk id="2" creationId="{6F9DA5C7-FAAE-C43B-6522-10D54D2AD2FC}"/>
          </ac:spMkLst>
        </pc:spChg>
        <pc:spChg chg="add del">
          <ac:chgData name="Anders Albin Esbjerg" userId="64407af7-ce10-4b99-b7a2-e8608945a604" providerId="ADAL" clId="{59800D51-48DE-4C63-8DEF-2031A99B7CA9}" dt="2025-11-10T09:41:47.432" v="196" actId="22"/>
          <ac:spMkLst>
            <pc:docMk/>
            <pc:sldMk cId="2421116378" sldId="261"/>
            <ac:spMk id="3" creationId="{E5A68878-8682-CFC2-DA55-AF1CFBD67AB1}"/>
          </ac:spMkLst>
        </pc:spChg>
        <pc:picChg chg="add mod">
          <ac:chgData name="Anders Albin Esbjerg" userId="64407af7-ce10-4b99-b7a2-e8608945a604" providerId="ADAL" clId="{59800D51-48DE-4C63-8DEF-2031A99B7CA9}" dt="2025-11-10T09:41:59.316" v="202" actId="1076"/>
          <ac:picMkLst>
            <pc:docMk/>
            <pc:sldMk cId="2421116378" sldId="261"/>
            <ac:picMk id="7" creationId="{25CCDC44-81F7-6163-70CD-79E34D4F134C}"/>
          </ac:picMkLst>
        </pc:picChg>
        <pc:picChg chg="add mod">
          <ac:chgData name="Anders Albin Esbjerg" userId="64407af7-ce10-4b99-b7a2-e8608945a604" providerId="ADAL" clId="{59800D51-48DE-4C63-8DEF-2031A99B7CA9}" dt="2025-11-10T09:42:26.153" v="206" actId="1076"/>
          <ac:picMkLst>
            <pc:docMk/>
            <pc:sldMk cId="2421116378" sldId="261"/>
            <ac:picMk id="1026" creationId="{A8B8EBD7-D530-9FC9-4140-8FEB363959CB}"/>
          </ac:picMkLst>
        </pc:picChg>
        <pc:picChg chg="add mod">
          <ac:chgData name="Anders Albin Esbjerg" userId="64407af7-ce10-4b99-b7a2-e8608945a604" providerId="ADAL" clId="{59800D51-48DE-4C63-8DEF-2031A99B7CA9}" dt="2025-11-10T09:47:50.775" v="211" actId="1076"/>
          <ac:picMkLst>
            <pc:docMk/>
            <pc:sldMk cId="2421116378" sldId="261"/>
            <ac:picMk id="1028" creationId="{5AB7870B-D042-DF64-98B1-B930331366B4}"/>
          </ac:picMkLst>
        </pc:picChg>
      </pc:sldChg>
      <pc:sldChg chg="addSp modSp new mod ord">
        <pc:chgData name="Anders Albin Esbjerg" userId="64407af7-ce10-4b99-b7a2-e8608945a604" providerId="ADAL" clId="{59800D51-48DE-4C63-8DEF-2031A99B7CA9}" dt="2025-11-15T14:10:49.022" v="1345" actId="20577"/>
        <pc:sldMkLst>
          <pc:docMk/>
          <pc:sldMk cId="3740621" sldId="262"/>
        </pc:sldMkLst>
        <pc:spChg chg="mod">
          <ac:chgData name="Anders Albin Esbjerg" userId="64407af7-ce10-4b99-b7a2-e8608945a604" providerId="ADAL" clId="{59800D51-48DE-4C63-8DEF-2031A99B7CA9}" dt="2025-11-15T14:10:49.022" v="1345" actId="20577"/>
          <ac:spMkLst>
            <pc:docMk/>
            <pc:sldMk cId="3740621" sldId="262"/>
            <ac:spMk id="2" creationId="{49C6F4AB-8E67-47F0-ABF8-303E3606D619}"/>
          </ac:spMkLst>
        </pc:spChg>
        <pc:spChg chg="mod">
          <ac:chgData name="Anders Albin Esbjerg" userId="64407af7-ce10-4b99-b7a2-e8608945a604" providerId="ADAL" clId="{59800D51-48DE-4C63-8DEF-2031A99B7CA9}" dt="2025-11-10T10:30:46.738" v="853" actId="20577"/>
          <ac:spMkLst>
            <pc:docMk/>
            <pc:sldMk cId="3740621" sldId="262"/>
            <ac:spMk id="3" creationId="{C19599D2-581D-01BF-DC00-D1E488ED709B}"/>
          </ac:spMkLst>
        </pc:spChg>
        <pc:picChg chg="add mod">
          <ac:chgData name="Anders Albin Esbjerg" userId="64407af7-ce10-4b99-b7a2-e8608945a604" providerId="ADAL" clId="{59800D51-48DE-4C63-8DEF-2031A99B7CA9}" dt="2025-11-10T10:14:43.872" v="724" actId="1076"/>
          <ac:picMkLst>
            <pc:docMk/>
            <pc:sldMk cId="3740621" sldId="262"/>
            <ac:picMk id="5" creationId="{C197B11D-1005-C8F4-2B60-1A1DBC85D674}"/>
          </ac:picMkLst>
        </pc:picChg>
      </pc:sldChg>
      <pc:sldChg chg="addSp delSp modSp new mod ord setBg">
        <pc:chgData name="Anders Albin Esbjerg" userId="64407af7-ce10-4b99-b7a2-e8608945a604" providerId="ADAL" clId="{59800D51-48DE-4C63-8DEF-2031A99B7CA9}" dt="2025-11-10T10:33:48.070" v="859"/>
        <pc:sldMkLst>
          <pc:docMk/>
          <pc:sldMk cId="2733140976" sldId="263"/>
        </pc:sldMkLst>
        <pc:spChg chg="mod">
          <ac:chgData name="Anders Albin Esbjerg" userId="64407af7-ce10-4b99-b7a2-e8608945a604" providerId="ADAL" clId="{59800D51-48DE-4C63-8DEF-2031A99B7CA9}" dt="2025-11-10T10:23:02.727" v="773" actId="20577"/>
          <ac:spMkLst>
            <pc:docMk/>
            <pc:sldMk cId="2733140976" sldId="263"/>
            <ac:spMk id="2" creationId="{7DE1F8D0-A69F-4CCA-C9E8-B6B120DAD23C}"/>
          </ac:spMkLst>
        </pc:spChg>
        <pc:spChg chg="mod">
          <ac:chgData name="Anders Albin Esbjerg" userId="64407af7-ce10-4b99-b7a2-e8608945a604" providerId="ADAL" clId="{59800D51-48DE-4C63-8DEF-2031A99B7CA9}" dt="2025-11-10T10:16:45.734" v="739"/>
          <ac:spMkLst>
            <pc:docMk/>
            <pc:sldMk cId="2733140976" sldId="263"/>
            <ac:spMk id="3" creationId="{E84DE207-8F57-77D1-5755-58BBAAE5A30F}"/>
          </ac:spMkLst>
        </pc:spChg>
        <pc:picChg chg="add mod ord">
          <ac:chgData name="Anders Albin Esbjerg" userId="64407af7-ce10-4b99-b7a2-e8608945a604" providerId="ADAL" clId="{59800D51-48DE-4C63-8DEF-2031A99B7CA9}" dt="2025-11-10T10:18:47.183" v="749" actId="1076"/>
          <ac:picMkLst>
            <pc:docMk/>
            <pc:sldMk cId="2733140976" sldId="263"/>
            <ac:picMk id="5" creationId="{E9BA5FDC-5A21-BF72-7815-8A39F9EC7895}"/>
          </ac:picMkLst>
        </pc:picChg>
        <pc:picChg chg="add mod">
          <ac:chgData name="Anders Albin Esbjerg" userId="64407af7-ce10-4b99-b7a2-e8608945a604" providerId="ADAL" clId="{59800D51-48DE-4C63-8DEF-2031A99B7CA9}" dt="2025-11-10T10:18:39.226" v="748" actId="1076"/>
          <ac:picMkLst>
            <pc:docMk/>
            <pc:sldMk cId="2733140976" sldId="263"/>
            <ac:picMk id="2050" creationId="{AA206845-BD52-EFBD-E6FA-26C7C13ECB94}"/>
          </ac:picMkLst>
        </pc:picChg>
      </pc:sldChg>
      <pc:sldChg chg="modSp add mod">
        <pc:chgData name="Anders Albin Esbjerg" userId="64407af7-ce10-4b99-b7a2-e8608945a604" providerId="ADAL" clId="{59800D51-48DE-4C63-8DEF-2031A99B7CA9}" dt="2025-11-11T09:41:39.878" v="1300" actId="20577"/>
        <pc:sldMkLst>
          <pc:docMk/>
          <pc:sldMk cId="1555766214" sldId="265"/>
        </pc:sldMkLst>
        <pc:spChg chg="mod">
          <ac:chgData name="Anders Albin Esbjerg" userId="64407af7-ce10-4b99-b7a2-e8608945a604" providerId="ADAL" clId="{59800D51-48DE-4C63-8DEF-2031A99B7CA9}" dt="2025-11-11T09:41:39.878" v="1300" actId="20577"/>
          <ac:spMkLst>
            <pc:docMk/>
            <pc:sldMk cId="1555766214" sldId="265"/>
            <ac:spMk id="2" creationId="{66A67658-EC59-0DC7-0AA9-9A6A0064DAEB}"/>
          </ac:spMkLst>
        </pc:spChg>
      </pc:sldChg>
      <pc:sldChg chg="modSp new mod">
        <pc:chgData name="Anders Albin Esbjerg" userId="64407af7-ce10-4b99-b7a2-e8608945a604" providerId="ADAL" clId="{59800D51-48DE-4C63-8DEF-2031A99B7CA9}" dt="2025-11-17T07:12:23.786" v="2221" actId="20577"/>
        <pc:sldMkLst>
          <pc:docMk/>
          <pc:sldMk cId="1718424205" sldId="266"/>
        </pc:sldMkLst>
        <pc:spChg chg="mod">
          <ac:chgData name="Anders Albin Esbjerg" userId="64407af7-ce10-4b99-b7a2-e8608945a604" providerId="ADAL" clId="{59800D51-48DE-4C63-8DEF-2031A99B7CA9}" dt="2025-11-17T07:12:23.786" v="2221" actId="20577"/>
          <ac:spMkLst>
            <pc:docMk/>
            <pc:sldMk cId="1718424205" sldId="266"/>
            <ac:spMk id="2" creationId="{5A1CCC14-327E-A2CC-2A95-FAA999569C98}"/>
          </ac:spMkLst>
        </pc:spChg>
        <pc:spChg chg="mod">
          <ac:chgData name="Anders Albin Esbjerg" userId="64407af7-ce10-4b99-b7a2-e8608945a604" providerId="ADAL" clId="{59800D51-48DE-4C63-8DEF-2031A99B7CA9}" dt="2025-11-15T14:12:34.650" v="1347" actId="20577"/>
          <ac:spMkLst>
            <pc:docMk/>
            <pc:sldMk cId="1718424205" sldId="266"/>
            <ac:spMk id="3" creationId="{46AE00DF-B50F-8162-D8AF-ED04EA1F4E57}"/>
          </ac:spMkLst>
        </pc:spChg>
      </pc:sldChg>
      <pc:sldChg chg="addSp modSp new mod ord">
        <pc:chgData name="Anders Albin Esbjerg" userId="64407af7-ce10-4b99-b7a2-e8608945a604" providerId="ADAL" clId="{59800D51-48DE-4C63-8DEF-2031A99B7CA9}" dt="2025-11-15T14:13:00.780" v="1351" actId="20577"/>
        <pc:sldMkLst>
          <pc:docMk/>
          <pc:sldMk cId="3916658289" sldId="268"/>
        </pc:sldMkLst>
        <pc:spChg chg="mod">
          <ac:chgData name="Anders Albin Esbjerg" userId="64407af7-ce10-4b99-b7a2-e8608945a604" providerId="ADAL" clId="{59800D51-48DE-4C63-8DEF-2031A99B7CA9}" dt="2025-11-15T14:13:00.780" v="1351" actId="20577"/>
          <ac:spMkLst>
            <pc:docMk/>
            <pc:sldMk cId="3916658289" sldId="268"/>
            <ac:spMk id="2" creationId="{E5B5C2B2-D3C2-6A61-C573-263600379746}"/>
          </ac:spMkLst>
        </pc:spChg>
        <pc:picChg chg="add mod">
          <ac:chgData name="Anders Albin Esbjerg" userId="64407af7-ce10-4b99-b7a2-e8608945a604" providerId="ADAL" clId="{59800D51-48DE-4C63-8DEF-2031A99B7CA9}" dt="2025-11-10T10:48:26.240" v="1007" actId="1076"/>
          <ac:picMkLst>
            <pc:docMk/>
            <pc:sldMk cId="3916658289" sldId="268"/>
            <ac:picMk id="4" creationId="{D4DAA8A3-0EE4-C349-F414-7DD02F913D43}"/>
          </ac:picMkLst>
        </pc:picChg>
      </pc:sldChg>
      <pc:sldChg chg="modSp mod ord">
        <pc:chgData name="Anders Albin Esbjerg" userId="64407af7-ce10-4b99-b7a2-e8608945a604" providerId="ADAL" clId="{59800D51-48DE-4C63-8DEF-2031A99B7CA9}" dt="2025-11-17T07:13:14.059" v="2259" actId="20577"/>
        <pc:sldMkLst>
          <pc:docMk/>
          <pc:sldMk cId="454725212" sldId="271"/>
        </pc:sldMkLst>
        <pc:spChg chg="mod">
          <ac:chgData name="Anders Albin Esbjerg" userId="64407af7-ce10-4b99-b7a2-e8608945a604" providerId="ADAL" clId="{59800D51-48DE-4C63-8DEF-2031A99B7CA9}" dt="2025-11-17T07:13:14.059" v="2259" actId="20577"/>
          <ac:spMkLst>
            <pc:docMk/>
            <pc:sldMk cId="454725212" sldId="271"/>
            <ac:spMk id="2" creationId="{733D6ABB-B2AF-C054-7B3D-198C633029BB}"/>
          </ac:spMkLst>
        </pc:spChg>
        <pc:spChg chg="mod">
          <ac:chgData name="Anders Albin Esbjerg" userId="64407af7-ce10-4b99-b7a2-e8608945a604" providerId="ADAL" clId="{59800D51-48DE-4C63-8DEF-2031A99B7CA9}" dt="2025-11-16T11:47:55.814" v="1796" actId="20577"/>
          <ac:spMkLst>
            <pc:docMk/>
            <pc:sldMk cId="454725212" sldId="271"/>
            <ac:spMk id="3" creationId="{40A9FD43-8AC2-872D-5C8A-9BCF2B99950E}"/>
          </ac:spMkLst>
        </pc:spChg>
        <pc:picChg chg="mod">
          <ac:chgData name="Anders Albin Esbjerg" userId="64407af7-ce10-4b99-b7a2-e8608945a604" providerId="ADAL" clId="{59800D51-48DE-4C63-8DEF-2031A99B7CA9}" dt="2025-11-16T11:48:03.723" v="1797" actId="1076"/>
          <ac:picMkLst>
            <pc:docMk/>
            <pc:sldMk cId="454725212" sldId="271"/>
            <ac:picMk id="5" creationId="{011C2124-6307-C545-BDD7-0FF098357D7B}"/>
          </ac:picMkLst>
        </pc:picChg>
      </pc:sldChg>
      <pc:sldChg chg="addSp delSp modSp mod delAnim modAnim">
        <pc:chgData name="Anders Albin Esbjerg" userId="64407af7-ce10-4b99-b7a2-e8608945a604" providerId="ADAL" clId="{59800D51-48DE-4C63-8DEF-2031A99B7CA9}" dt="2025-11-17T07:14:12.729" v="2267" actId="1076"/>
        <pc:sldMkLst>
          <pc:docMk/>
          <pc:sldMk cId="4170044447" sldId="272"/>
        </pc:sldMkLst>
        <pc:spChg chg="mod">
          <ac:chgData name="Anders Albin Esbjerg" userId="64407af7-ce10-4b99-b7a2-e8608945a604" providerId="ADAL" clId="{59800D51-48DE-4C63-8DEF-2031A99B7CA9}" dt="2025-11-17T07:13:57.126" v="2266" actId="20577"/>
          <ac:spMkLst>
            <pc:docMk/>
            <pc:sldMk cId="4170044447" sldId="272"/>
            <ac:spMk id="2" creationId="{5C8AFFB2-6FAC-559A-A54F-BAD19DA2C6FD}"/>
          </ac:spMkLst>
        </pc:spChg>
        <pc:spChg chg="mod">
          <ac:chgData name="Anders Albin Esbjerg" userId="64407af7-ce10-4b99-b7a2-e8608945a604" providerId="ADAL" clId="{59800D51-48DE-4C63-8DEF-2031A99B7CA9}" dt="2025-11-16T13:29:52.973" v="2207" actId="20577"/>
          <ac:spMkLst>
            <pc:docMk/>
            <pc:sldMk cId="4170044447" sldId="272"/>
            <ac:spMk id="3" creationId="{54CCFCF7-0A7E-66A9-D1AF-842FCE64B4FD}"/>
          </ac:spMkLst>
        </pc:spChg>
        <pc:picChg chg="mod">
          <ac:chgData name="Anders Albin Esbjerg" userId="64407af7-ce10-4b99-b7a2-e8608945a604" providerId="ADAL" clId="{59800D51-48DE-4C63-8DEF-2031A99B7CA9}" dt="2025-11-16T12:36:10.123" v="2008" actId="1076"/>
          <ac:picMkLst>
            <pc:docMk/>
            <pc:sldMk cId="4170044447" sldId="272"/>
            <ac:picMk id="4" creationId="{17226EE6-7266-2310-32CE-E562CBF64653}"/>
          </ac:picMkLst>
        </pc:picChg>
        <pc:picChg chg="del mod">
          <ac:chgData name="Anders Albin Esbjerg" userId="64407af7-ce10-4b99-b7a2-e8608945a604" providerId="ADAL" clId="{59800D51-48DE-4C63-8DEF-2031A99B7CA9}" dt="2025-11-16T12:40:10.890" v="2010" actId="478"/>
          <ac:picMkLst>
            <pc:docMk/>
            <pc:sldMk cId="4170044447" sldId="272"/>
            <ac:picMk id="6" creationId="{F975C679-542C-CAF5-B3D1-CEB9716AC096}"/>
          </ac:picMkLst>
        </pc:picChg>
        <pc:picChg chg="add mod">
          <ac:chgData name="Anders Albin Esbjerg" userId="64407af7-ce10-4b99-b7a2-e8608945a604" providerId="ADAL" clId="{59800D51-48DE-4C63-8DEF-2031A99B7CA9}" dt="2025-11-17T07:14:12.729" v="2267" actId="1076"/>
          <ac:picMkLst>
            <pc:docMk/>
            <pc:sldMk cId="4170044447" sldId="272"/>
            <ac:picMk id="1026" creationId="{9A8C22D3-67C4-4A4C-3AD4-EB64E0EC4B1F}"/>
          </ac:picMkLst>
        </pc:picChg>
      </pc:sldChg>
      <pc:sldChg chg="addSp delSp modSp mod delAnim modAnim">
        <pc:chgData name="Anders Albin Esbjerg" userId="64407af7-ce10-4b99-b7a2-e8608945a604" providerId="ADAL" clId="{59800D51-48DE-4C63-8DEF-2031A99B7CA9}" dt="2025-11-17T07:14:16.133" v="2269" actId="20577"/>
        <pc:sldMkLst>
          <pc:docMk/>
          <pc:sldMk cId="3706234745" sldId="273"/>
        </pc:sldMkLst>
        <pc:spChg chg="mod">
          <ac:chgData name="Anders Albin Esbjerg" userId="64407af7-ce10-4b99-b7a2-e8608945a604" providerId="ADAL" clId="{59800D51-48DE-4C63-8DEF-2031A99B7CA9}" dt="2025-11-17T07:14:16.133" v="2269" actId="20577"/>
          <ac:spMkLst>
            <pc:docMk/>
            <pc:sldMk cId="3706234745" sldId="273"/>
            <ac:spMk id="2" creationId="{9E5250D5-1723-D1DB-C615-2F6C7F94A0DA}"/>
          </ac:spMkLst>
        </pc:spChg>
        <pc:picChg chg="add del mod">
          <ac:chgData name="Anders Albin Esbjerg" userId="64407af7-ce10-4b99-b7a2-e8608945a604" providerId="ADAL" clId="{59800D51-48DE-4C63-8DEF-2031A99B7CA9}" dt="2025-11-16T12:40:35.073" v="2017" actId="478"/>
          <ac:picMkLst>
            <pc:docMk/>
            <pc:sldMk cId="3706234745" sldId="273"/>
            <ac:picMk id="4" creationId="{3CDD8BAC-BA64-DA58-652F-BC3545966B86}"/>
          </ac:picMkLst>
        </pc:picChg>
      </pc:sldChg>
      <pc:sldChg chg="modSp add mod ord">
        <pc:chgData name="Anders Albin Esbjerg" userId="64407af7-ce10-4b99-b7a2-e8608945a604" providerId="ADAL" clId="{59800D51-48DE-4C63-8DEF-2031A99B7CA9}" dt="2025-11-11T09:41:44.797" v="1312" actId="20577"/>
        <pc:sldMkLst>
          <pc:docMk/>
          <pc:sldMk cId="2293060671" sldId="276"/>
        </pc:sldMkLst>
        <pc:spChg chg="mod">
          <ac:chgData name="Anders Albin Esbjerg" userId="64407af7-ce10-4b99-b7a2-e8608945a604" providerId="ADAL" clId="{59800D51-48DE-4C63-8DEF-2031A99B7CA9}" dt="2025-11-11T09:41:44.797" v="1312" actId="20577"/>
          <ac:spMkLst>
            <pc:docMk/>
            <pc:sldMk cId="2293060671" sldId="276"/>
            <ac:spMk id="2" creationId="{728CED3B-E702-7CFE-7232-FD73D15F47CA}"/>
          </ac:spMkLst>
        </pc:spChg>
      </pc:sldChg>
      <pc:sldChg chg="addSp modSp new mod">
        <pc:chgData name="Anders Albin Esbjerg" userId="64407af7-ce10-4b99-b7a2-e8608945a604" providerId="ADAL" clId="{59800D51-48DE-4C63-8DEF-2031A99B7CA9}" dt="2025-11-17T07:13:41.200" v="2261" actId="20577"/>
        <pc:sldMkLst>
          <pc:docMk/>
          <pc:sldMk cId="757481456" sldId="277"/>
        </pc:sldMkLst>
        <pc:spChg chg="mod ord">
          <ac:chgData name="Anders Albin Esbjerg" userId="64407af7-ce10-4b99-b7a2-e8608945a604" providerId="ADAL" clId="{59800D51-48DE-4C63-8DEF-2031A99B7CA9}" dt="2025-11-17T07:13:41.200" v="2261" actId="20577"/>
          <ac:spMkLst>
            <pc:docMk/>
            <pc:sldMk cId="757481456" sldId="277"/>
            <ac:spMk id="2" creationId="{590C7161-E68C-0E71-7333-1A91CB6895A8}"/>
          </ac:spMkLst>
        </pc:spChg>
        <pc:picChg chg="add mod">
          <ac:chgData name="Anders Albin Esbjerg" userId="64407af7-ce10-4b99-b7a2-e8608945a604" providerId="ADAL" clId="{59800D51-48DE-4C63-8DEF-2031A99B7CA9}" dt="2025-11-15T14:21:55.107" v="1361" actId="1076"/>
          <ac:picMkLst>
            <pc:docMk/>
            <pc:sldMk cId="757481456" sldId="277"/>
            <ac:picMk id="5" creationId="{A8D5324B-B14E-C3E7-59D8-A754814070EE}"/>
          </ac:picMkLst>
        </pc:picChg>
      </pc:sldChg>
      <pc:sldChg chg="addSp delSp modSp new mod setBg modAnim setClrOvrMap">
        <pc:chgData name="Anders Albin Esbjerg" userId="64407af7-ce10-4b99-b7a2-e8608945a604" providerId="ADAL" clId="{59800D51-48DE-4C63-8DEF-2031A99B7CA9}" dt="2025-11-17T07:13:04.445" v="2239" actId="20577"/>
        <pc:sldMkLst>
          <pc:docMk/>
          <pc:sldMk cId="216796072" sldId="278"/>
        </pc:sldMkLst>
        <pc:spChg chg="mod">
          <ac:chgData name="Anders Albin Esbjerg" userId="64407af7-ce10-4b99-b7a2-e8608945a604" providerId="ADAL" clId="{59800D51-48DE-4C63-8DEF-2031A99B7CA9}" dt="2025-11-17T07:13:04.445" v="2239" actId="20577"/>
          <ac:spMkLst>
            <pc:docMk/>
            <pc:sldMk cId="216796072" sldId="278"/>
            <ac:spMk id="2" creationId="{C45CB9AB-47A3-74CA-B16A-8DE40E56D3F3}"/>
          </ac:spMkLst>
        </pc:spChg>
        <pc:spChg chg="add mod">
          <ac:chgData name="Anders Albin Esbjerg" userId="64407af7-ce10-4b99-b7a2-e8608945a604" providerId="ADAL" clId="{59800D51-48DE-4C63-8DEF-2031A99B7CA9}" dt="2025-11-16T11:47:17.010" v="1789"/>
          <ac:spMkLst>
            <pc:docMk/>
            <pc:sldMk cId="216796072" sldId="278"/>
            <ac:spMk id="4" creationId="{4E13081E-4F86-B375-EEA1-AE46175F9506}"/>
          </ac:spMkLst>
        </pc:spChg>
        <pc:spChg chg="add">
          <ac:chgData name="Anders Albin Esbjerg" userId="64407af7-ce10-4b99-b7a2-e8608945a604" providerId="ADAL" clId="{59800D51-48DE-4C63-8DEF-2031A99B7CA9}" dt="2025-11-15T14:28:36.961" v="1477" actId="26606"/>
          <ac:spMkLst>
            <pc:docMk/>
            <pc:sldMk cId="216796072" sldId="278"/>
            <ac:spMk id="1033" creationId="{95CB840F-8E41-4CA5-B79B-25CC80AD234A}"/>
          </ac:spMkLst>
        </pc:spChg>
        <pc:picChg chg="add mod">
          <ac:chgData name="Anders Albin Esbjerg" userId="64407af7-ce10-4b99-b7a2-e8608945a604" providerId="ADAL" clId="{59800D51-48DE-4C63-8DEF-2031A99B7CA9}" dt="2025-11-15T14:28:36.961" v="1477" actId="26606"/>
          <ac:picMkLst>
            <pc:docMk/>
            <pc:sldMk cId="216796072" sldId="278"/>
            <ac:picMk id="1028" creationId="{D5E60C1A-122F-9058-AAAA-11C7933F240D}"/>
          </ac:picMkLst>
        </pc:picChg>
      </pc:sldChg>
      <pc:sldChg chg="addSp delSp modSp new mod modAnim">
        <pc:chgData name="Anders Albin Esbjerg" userId="64407af7-ce10-4b99-b7a2-e8608945a604" providerId="ADAL" clId="{59800D51-48DE-4C63-8DEF-2031A99B7CA9}" dt="2025-11-17T07:13:49.503" v="2263" actId="20577"/>
        <pc:sldMkLst>
          <pc:docMk/>
          <pc:sldMk cId="56040745" sldId="279"/>
        </pc:sldMkLst>
        <pc:spChg chg="add del mod">
          <ac:chgData name="Anders Albin Esbjerg" userId="64407af7-ce10-4b99-b7a2-e8608945a604" providerId="ADAL" clId="{59800D51-48DE-4C63-8DEF-2031A99B7CA9}" dt="2025-11-17T07:13:49.503" v="2263" actId="20577"/>
          <ac:spMkLst>
            <pc:docMk/>
            <pc:sldMk cId="56040745" sldId="279"/>
            <ac:spMk id="2" creationId="{9B47992A-02F2-56EF-6570-322A19A506C3}"/>
          </ac:spMkLst>
        </pc:spChg>
        <pc:spChg chg="mod">
          <ac:chgData name="Anders Albin Esbjerg" userId="64407af7-ce10-4b99-b7a2-e8608945a604" providerId="ADAL" clId="{59800D51-48DE-4C63-8DEF-2031A99B7CA9}" dt="2025-11-16T12:26:18.800" v="1970" actId="20577"/>
          <ac:spMkLst>
            <pc:docMk/>
            <pc:sldMk cId="56040745" sldId="279"/>
            <ac:spMk id="3" creationId="{D9AC9757-BE5C-BA5A-3EC5-3A6155D59398}"/>
          </ac:spMkLst>
        </pc:spChg>
        <pc:spChg chg="add del mod">
          <ac:chgData name="Anders Albin Esbjerg" userId="64407af7-ce10-4b99-b7a2-e8608945a604" providerId="ADAL" clId="{59800D51-48DE-4C63-8DEF-2031A99B7CA9}" dt="2025-11-16T12:26:27.052" v="1973" actId="478"/>
          <ac:spMkLst>
            <pc:docMk/>
            <pc:sldMk cId="56040745" sldId="279"/>
            <ac:spMk id="7" creationId="{907167F8-512E-8074-0B6C-F0996907B116}"/>
          </ac:spMkLst>
        </pc:spChg>
        <pc:picChg chg="add mod">
          <ac:chgData name="Anders Albin Esbjerg" userId="64407af7-ce10-4b99-b7a2-e8608945a604" providerId="ADAL" clId="{59800D51-48DE-4C63-8DEF-2031A99B7CA9}" dt="2025-11-16T12:26:41.137" v="1976" actId="1076"/>
          <ac:picMkLst>
            <pc:docMk/>
            <pc:sldMk cId="56040745" sldId="279"/>
            <ac:picMk id="5" creationId="{0EBAB8DB-C600-AE4C-5849-DD9A8D047A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35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3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8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6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07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306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11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08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7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4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36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49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26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27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48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8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06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17-11-2025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48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dr.dk/stories/1288510966/flertalsregeringens-mag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MV_ouwNLQ" TargetMode="External"/><Relationship Id="rId2" Type="http://schemas.openxmlformats.org/officeDocument/2006/relationships/hyperlink" Target="https://www.youtube.com/watch?v=zdRJybJ047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ngen tilgængelig billedbeskrivelse.">
            <a:extLst>
              <a:ext uri="{FF2B5EF4-FFF2-40B4-BE49-F238E27FC236}">
                <a16:creationId xmlns:a16="http://schemas.microsoft.com/office/drawing/2014/main" id="{B28FC9BF-5639-16DF-2C1A-579CA917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09" y="-705080"/>
            <a:ext cx="13205862" cy="88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07FA9A-8EBB-B39E-EE2A-210B93386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1503"/>
            <a:ext cx="10929257" cy="2058554"/>
          </a:xfrm>
        </p:spPr>
        <p:txBody>
          <a:bodyPr>
            <a:normAutofit fontScale="90000"/>
          </a:bodyPr>
          <a:lstStyle/>
          <a:p>
            <a:r>
              <a:rPr lang="da-DK" sz="7200" dirty="0">
                <a:solidFill>
                  <a:schemeClr val="bg1"/>
                </a:solidFill>
              </a:rPr>
              <a:t>Politik og Magt</a:t>
            </a:r>
            <a:br>
              <a:rPr lang="da-DK" sz="7200" dirty="0">
                <a:solidFill>
                  <a:schemeClr val="bg1"/>
                </a:solidFill>
              </a:rPr>
            </a:br>
            <a:r>
              <a:rPr lang="da-DK" sz="7200" dirty="0">
                <a:solidFill>
                  <a:schemeClr val="bg1"/>
                </a:solidFill>
              </a:rPr>
              <a:t>Lektion 2 – Magtens tredeling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CCC14-327E-A2CC-2A95-FAA99956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Læsning (opgave 2)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AE00DF-B50F-8162-D8AF-ED04EA1F4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>
                <a:effectLst/>
              </a:rPr>
              <a:t>Læsestof:  </a:t>
            </a:r>
            <a:endParaRPr lang="da-DK" dirty="0">
              <a:effectLst/>
            </a:endParaRPr>
          </a:p>
          <a:p>
            <a:pPr lvl="0"/>
            <a:r>
              <a:rPr lang="da-DK" dirty="0">
                <a:effectLst/>
              </a:rPr>
              <a:t>Brøndum, P., Hansen T. B. (2017). Luk samfundet op! (3 udg.). Columbus. S. 131 (første kolonne) – 133 (første kolonne nederst), 138-142</a:t>
            </a:r>
          </a:p>
          <a:p>
            <a:pPr lvl="0"/>
            <a:endParaRPr lang="da-DK" dirty="0">
              <a:effectLst/>
            </a:endParaRPr>
          </a:p>
          <a:p>
            <a:pPr lvl="0"/>
            <a:r>
              <a:rPr lang="da-DK" dirty="0">
                <a:effectLst/>
              </a:rPr>
              <a:t>Samt opgave 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842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5C2B2-D3C2-6A61-C573-26360037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Regeringen og Folketinget (opgave 2)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515AC4-2399-554F-44D3-21022FF79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D4DAA8A3-0EE4-C349-F414-7DD02F91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221" y="1627396"/>
            <a:ext cx="8642909" cy="46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5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5CB9AB-47A3-74CA-B16A-8DE40E56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4652816" cy="970450"/>
          </a:xfrm>
        </p:spPr>
        <p:txBody>
          <a:bodyPr anchor="b">
            <a:noAutofit/>
          </a:bodyPr>
          <a:lstStyle/>
          <a:p>
            <a:pPr algn="l"/>
            <a:r>
              <a:rPr lang="da-DK" sz="3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Regeringsgrundlag (opgave 3)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E13081E-4F86-B375-EEA1-AE46175F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4652816" cy="4482084"/>
          </a:xfrm>
        </p:spPr>
        <p:txBody>
          <a:bodyPr anchor="t">
            <a:normAutofit/>
          </a:bodyPr>
          <a:lstStyle/>
          <a:p>
            <a:r>
              <a:rPr lang="da-DK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Hvad er et regeringsgrundlag? Og nævn to politiske mål som den nuværende Regering gerne vil gennemføre </a:t>
            </a:r>
          </a:p>
          <a:p>
            <a:r>
              <a:rPr lang="da-DK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Regeringsgrundlaget beskriver den politik som Regeringen bestræber sig på at gennemføre </a:t>
            </a:r>
          </a:p>
        </p:txBody>
      </p:sp>
      <p:pic>
        <p:nvPicPr>
          <p:cNvPr id="1028" name="Picture 4" descr="Regeringsgrundlag 2022 ">
            <a:extLst>
              <a:ext uri="{FF2B5EF4-FFF2-40B4-BE49-F238E27FC236}">
                <a16:creationId xmlns:a16="http://schemas.microsoft.com/office/drawing/2014/main" id="{D5E60C1A-122F-9058-AAAA-11C7933F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671" y="643466"/>
            <a:ext cx="394152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6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D6ABB-B2AF-C054-7B3D-198C6330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Regeringsgrundlag (opgave 3)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A9FD43-8AC2-872D-5C8A-9BCF2B999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da-DK" b="1" dirty="0">
                <a:effectLst/>
              </a:rPr>
              <a:t>Hvorfor er flertalsregeringer generelt sjældne i politiske systemer med negativ parlamentarisme?</a:t>
            </a:r>
            <a:endParaRPr lang="da-DK" dirty="0"/>
          </a:p>
          <a:p>
            <a:pPr marL="3690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11C2124-6307-C545-BDD7-0FF09835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8" y="2929294"/>
            <a:ext cx="12063672" cy="33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94347A-1B4E-54A7-8545-0207ED007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8D5324B-B14E-C3E7-59D8-A7548140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24" y="467398"/>
            <a:ext cx="12192000" cy="63906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0C7161-E68C-0E71-7333-1A91CB68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1636295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Regeringsdannelse (opgave 4)</a:t>
            </a:r>
          </a:p>
        </p:txBody>
      </p:sp>
    </p:spTree>
    <p:extLst>
      <p:ext uri="{BB962C8B-B14F-4D97-AF65-F5344CB8AC3E}">
        <p14:creationId xmlns:p14="http://schemas.microsoft.com/office/powerpoint/2010/main" val="75748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7992A-02F2-56EF-6570-322A19A5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2117558"/>
          </a:xfrm>
        </p:spPr>
        <p:txBody>
          <a:bodyPr>
            <a:normAutofit fontScale="90000"/>
          </a:bodyPr>
          <a:lstStyle/>
          <a:p>
            <a:r>
              <a:rPr lang="da-DK" dirty="0"/>
              <a:t>Hvad vil der ske med den socialdemokratiske mindretalsregering, hvis Radikale Venstre trak sin støtte? (stadig opgave 4)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AC9757-BE5C-BA5A-3EC5-3A6155D59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EBAB8DB-C600-AE4C-5849-DD9A8D04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11" y="1820481"/>
            <a:ext cx="8983329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AFFB2-6FAC-559A-A54F-BAD19DA2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a-DK" dirty="0"/>
              <a:t>SVM Regeringen -</a:t>
            </a:r>
            <a:br>
              <a:rPr lang="da-DK" dirty="0"/>
            </a:br>
            <a:r>
              <a:rPr lang="da-DK" dirty="0"/>
              <a:t>Opgave 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CCFCF7-0A7E-66A9-D1AF-842FCE64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2085474"/>
            <a:ext cx="10843014" cy="4162926"/>
          </a:xfrm>
        </p:spPr>
        <p:txBody>
          <a:bodyPr/>
          <a:lstStyle/>
          <a:p>
            <a:r>
              <a:rPr lang="da-DK" dirty="0"/>
              <a:t>3 transatlantiske mandater støtter Socialdemokratiet</a:t>
            </a:r>
          </a:p>
          <a:p>
            <a:r>
              <a:rPr lang="da-DK" dirty="0"/>
              <a:t>1 transatlantisk mandat støtter Venstre</a:t>
            </a:r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r>
              <a:rPr lang="da-DK" dirty="0">
                <a:hlinkClick r:id="rId2"/>
              </a:rPr>
              <a:t>Flertalsregeringens magt | DR</a:t>
            </a:r>
            <a:br>
              <a:rPr lang="da-DK" dirty="0"/>
            </a:br>
            <a:r>
              <a:rPr lang="da-DK" dirty="0"/>
              <a:t>(video 2, 3, 4, 5, 9, 11, 12, 14)</a:t>
            </a:r>
          </a:p>
          <a:p>
            <a:pPr marL="3690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7226EE6-7266-2310-32CE-E562CBF64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139" y="280548"/>
            <a:ext cx="5239481" cy="62969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A8C22D3-67C4-4A4C-3AD4-EB64E0EC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30" y="280548"/>
            <a:ext cx="9384440" cy="625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250D5-1723-D1DB-C615-2F6C7F94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(opgave 6)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38EB99-66EE-6F7C-F7C8-D3B76850F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623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Hvad er magt?</a:t>
            </a:r>
          </a:p>
          <a:p>
            <a:r>
              <a:rPr lang="da-DK" dirty="0"/>
              <a:t>3. Læsning</a:t>
            </a:r>
          </a:p>
          <a:p>
            <a:r>
              <a:rPr lang="da-DK" dirty="0"/>
              <a:t>4. Regeringsdannelse</a:t>
            </a:r>
          </a:p>
          <a:p>
            <a:r>
              <a:rPr lang="da-DK" dirty="0"/>
              <a:t>5. SVM regeringen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67658-EC59-0DC7-0AA9-9A6A0064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Empiriske demokratier (opgave 2 fra sidst)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C62BB6-6A07-B683-8F2F-456573C7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721580B-4B89-4582-7F1A-A3406062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42" y="1884848"/>
            <a:ext cx="11232867" cy="4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6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CED3B-E702-7CFE-7232-FD73D15F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Normative demokratier (opgave 3 fra sidst)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B356E6-2990-FF33-8031-C98F97470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Puslespil </a:t>
            </a:r>
          </a:p>
        </p:txBody>
      </p:sp>
    </p:spTree>
    <p:extLst>
      <p:ext uri="{BB962C8B-B14F-4D97-AF65-F5344CB8AC3E}">
        <p14:creationId xmlns:p14="http://schemas.microsoft.com/office/powerpoint/2010/main" val="229306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B5383-B381-0D7F-110D-0270A5516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magt?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D0DBE2-B6EF-FBE8-2A82-556F1BB2C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>
                <a:hlinkClick r:id="rId2"/>
              </a:rPr>
              <a:t>Cersei</a:t>
            </a:r>
            <a:r>
              <a:rPr lang="da-DK" dirty="0">
                <a:hlinkClick r:id="rId2"/>
              </a:rPr>
              <a:t> </a:t>
            </a:r>
            <a:r>
              <a:rPr lang="da-DK" dirty="0" err="1">
                <a:hlinkClick r:id="rId2"/>
              </a:rPr>
              <a:t>Lannister</a:t>
            </a:r>
            <a:r>
              <a:rPr lang="da-DK" dirty="0">
                <a:hlinkClick r:id="rId2"/>
              </a:rPr>
              <a:t> vs. </a:t>
            </a:r>
            <a:r>
              <a:rPr lang="da-DK" dirty="0" err="1">
                <a:hlinkClick r:id="rId2"/>
              </a:rPr>
              <a:t>Petyr</a:t>
            </a:r>
            <a:r>
              <a:rPr lang="da-DK" dirty="0">
                <a:hlinkClick r:id="rId2"/>
              </a:rPr>
              <a:t> 'Littlefinger' </a:t>
            </a:r>
            <a:r>
              <a:rPr lang="da-DK" dirty="0" err="1">
                <a:hlinkClick r:id="rId2"/>
              </a:rPr>
              <a:t>Baelish</a:t>
            </a:r>
            <a:r>
              <a:rPr lang="da-DK" dirty="0">
                <a:hlinkClick r:id="rId2"/>
              </a:rPr>
              <a:t> [HD] – YouTube</a:t>
            </a:r>
            <a:endParaRPr lang="da-DK" dirty="0"/>
          </a:p>
          <a:p>
            <a:endParaRPr lang="da-DK" dirty="0"/>
          </a:p>
          <a:p>
            <a:r>
              <a:rPr lang="zh-TW" altLang="da-DK" dirty="0">
                <a:hlinkClick r:id="rId3"/>
              </a:rPr>
              <a:t>新加坡媒體公佈新影片顯示胡錦濤離場前更早畫面－ </a:t>
            </a:r>
            <a:r>
              <a:rPr lang="da-DK" altLang="zh-TW" dirty="0">
                <a:hlinkClick r:id="rId3"/>
              </a:rPr>
              <a:t>BBC News </a:t>
            </a:r>
            <a:r>
              <a:rPr lang="zh-TW" altLang="da-DK" dirty="0">
                <a:hlinkClick r:id="rId3"/>
              </a:rPr>
              <a:t>中文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089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DA5C7-FAAE-C43B-6522-10D54D2A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magt? - Magtens tredeling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A68878-8682-CFC2-DA55-AF1CFBD67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5CCDC44-81F7-6163-70CD-79E34D4F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1" y="1580050"/>
            <a:ext cx="4653970" cy="24509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B8EBD7-D530-9FC9-4140-8FEB3639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73" y="1835148"/>
            <a:ext cx="6324038" cy="194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 kendelsen fra Højesteret har spørgsmålet om lukkede døre eller ej været behandlet af tre retsinstanser med tre forskellige udfald. | Foto: Jens Dresling/Ritzau Scanpix">
            <a:extLst>
              <a:ext uri="{FF2B5EF4-FFF2-40B4-BE49-F238E27FC236}">
                <a16:creationId xmlns:a16="http://schemas.microsoft.com/office/drawing/2014/main" id="{5AB7870B-D042-DF64-98B1-B9303313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32" y="4030956"/>
            <a:ext cx="3949224" cy="26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1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6F4AB-8E67-47F0-ABF8-303E3606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8" y="609600"/>
            <a:ext cx="11582399" cy="970450"/>
          </a:xfrm>
        </p:spPr>
        <p:txBody>
          <a:bodyPr>
            <a:normAutofit/>
          </a:bodyPr>
          <a:lstStyle/>
          <a:p>
            <a:r>
              <a:rPr lang="da-DK" dirty="0"/>
              <a:t>Hvad er magt? - Magtens tredeling (opgave 1)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9599D2-581D-01BF-DC00-D1E488ED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Hvorfor tror I at der findes en tredeling af magten?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197B11D-1005-C8F4-2B60-1A1DBC85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02" y="2614192"/>
            <a:ext cx="10108947" cy="36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1F8D0-A69F-4CCA-C9E8-B6B120D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Magtens tredeling i spil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4DE207-8F57-77D1-5755-58BBAAE5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9BA5FDC-5A21-BF72-7815-8A39F9EC7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50" y="1588119"/>
            <a:ext cx="8760052" cy="368176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A206845-BD52-EFBD-E6FA-26C7C13E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10">
            <a:off x="-60809" y="5000706"/>
            <a:ext cx="3352511" cy="18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40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ergrå">
  <a:themeElements>
    <a:clrScheme name="Skifergrå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ergrå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ergr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Skifergrå</Template>
  <TotalTime>1750</TotalTime>
  <Words>308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0" baseType="lpstr">
      <vt:lpstr>Calisto MT</vt:lpstr>
      <vt:lpstr>Wingdings 2</vt:lpstr>
      <vt:lpstr>Skifergrå</vt:lpstr>
      <vt:lpstr>Politik og Magt Lektion 2 – Magtens tredeling</vt:lpstr>
      <vt:lpstr>Mål med dagen</vt:lpstr>
      <vt:lpstr>Opsamling fra sidst</vt:lpstr>
      <vt:lpstr>Empiriske demokratier (opgave 2 fra sidst)</vt:lpstr>
      <vt:lpstr>Normative demokratier (opgave 3 fra sidst)</vt:lpstr>
      <vt:lpstr>Hvad er magt? </vt:lpstr>
      <vt:lpstr>Hvad er magt? - Magtens tredeling</vt:lpstr>
      <vt:lpstr>Hvad er magt? - Magtens tredeling (opgave 1)</vt:lpstr>
      <vt:lpstr>Magtens tredeling i spil</vt:lpstr>
      <vt:lpstr>Læsning (opgave 2) </vt:lpstr>
      <vt:lpstr>Regeringen og Folketinget (opgave 2)</vt:lpstr>
      <vt:lpstr>Regeringsgrundlag (opgave 3)</vt:lpstr>
      <vt:lpstr>Regeringsgrundlag (opgave 3)</vt:lpstr>
      <vt:lpstr>Regeringsdannelse (opgave 4)</vt:lpstr>
      <vt:lpstr>Hvad vil der ske med den socialdemokratiske mindretalsregering, hvis Radikale Venstre trak sin støtte? (stadig opgave 4) </vt:lpstr>
      <vt:lpstr>SVM Regeringen - Opgave 5</vt:lpstr>
      <vt:lpstr>Opsamling (opgave 6)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3</cp:revision>
  <dcterms:created xsi:type="dcterms:W3CDTF">2025-11-08T14:50:30Z</dcterms:created>
  <dcterms:modified xsi:type="dcterms:W3CDTF">2025-11-17T07:14:21Z</dcterms:modified>
</cp:coreProperties>
</file>