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4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EB1EE-6B9E-4FC0-9955-9C49475975DD}" v="15" dt="2025-11-18T15:26:42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5-11-18T15:26:43.798" v="970" actId="1076"/>
      <pc:docMkLst>
        <pc:docMk/>
      </pc:docMkLst>
      <pc:sldChg chg="modSp mod">
        <pc:chgData name="Anders Albin Esbjerg" userId="64407af7-ce10-4b99-b7a2-e8608945a604" providerId="ADAL" clId="{59800D51-48DE-4C63-8DEF-2031A99B7CA9}" dt="2025-11-17T13:46:00.759" v="951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5-11-17T13:46:00.759" v="951" actId="20577"/>
          <ac:spMkLst>
            <pc:docMk/>
            <pc:sldMk cId="3839132308" sldId="256"/>
            <ac:spMk id="2" creationId="{DF07FA9A-8EBB-B39E-EE2A-210B9338678E}"/>
          </ac:spMkLst>
        </pc:spChg>
        <pc:picChg chg="mod">
          <ac:chgData name="Anders Albin Esbjerg" userId="64407af7-ce10-4b99-b7a2-e8608945a604" providerId="ADAL" clId="{59800D51-48DE-4C63-8DEF-2031A99B7CA9}" dt="2025-11-17T13:37:20.902" v="877" actId="1076"/>
          <ac:picMkLst>
            <pc:docMk/>
            <pc:sldMk cId="3839132308" sldId="256"/>
            <ac:picMk id="1034" creationId="{B28FC9BF-5639-16DF-2C1A-579CA917D48E}"/>
          </ac:picMkLst>
        </pc:picChg>
      </pc:sldChg>
      <pc:sldChg chg="modSp mod">
        <pc:chgData name="Anders Albin Esbjerg" userId="64407af7-ce10-4b99-b7a2-e8608945a604" providerId="ADAL" clId="{59800D51-48DE-4C63-8DEF-2031A99B7CA9}" dt="2025-11-11T10:11:19.567" v="323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1-11T10:11:19.567" v="323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5-11-17T13:36:48.782" v="873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17T13:36:48.782" v="873" actId="20577"/>
          <ac:spMkLst>
            <pc:docMk/>
            <pc:sldMk cId="3398993521" sldId="258"/>
            <ac:spMk id="2" creationId="{06BAA157-6E58-268A-78B0-3FC146EA2B5B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5-11-12T08:35:36.366" v="441" actId="20577"/>
        <pc:sldMkLst>
          <pc:docMk/>
          <pc:sldMk cId="3976634555" sldId="259"/>
        </pc:sldMkLst>
        <pc:spChg chg="mod">
          <ac:chgData name="Anders Albin Esbjerg" userId="64407af7-ce10-4b99-b7a2-e8608945a604" providerId="ADAL" clId="{59800D51-48DE-4C63-8DEF-2031A99B7CA9}" dt="2025-11-12T08:35:36.366" v="441" actId="20577"/>
          <ac:spMkLst>
            <pc:docMk/>
            <pc:sldMk cId="3976634555" sldId="259"/>
            <ac:spMk id="2" creationId="{879768B4-33BC-EF1A-14A6-0BA46A0DD2D5}"/>
          </ac:spMkLst>
        </pc:spChg>
        <pc:picChg chg="add mod ord">
          <ac:chgData name="Anders Albin Esbjerg" userId="64407af7-ce10-4b99-b7a2-e8608945a604" providerId="ADAL" clId="{59800D51-48DE-4C63-8DEF-2031A99B7CA9}" dt="2025-11-11T10:05:40.587" v="265" actId="14100"/>
          <ac:picMkLst>
            <pc:docMk/>
            <pc:sldMk cId="3976634555" sldId="259"/>
            <ac:picMk id="4" creationId="{3EF80EB9-BED1-0607-F918-8B97C813C375}"/>
          </ac:picMkLst>
        </pc:picChg>
      </pc:sldChg>
      <pc:sldChg chg="modSp new mod">
        <pc:chgData name="Anders Albin Esbjerg" userId="64407af7-ce10-4b99-b7a2-e8608945a604" providerId="ADAL" clId="{59800D51-48DE-4C63-8DEF-2031A99B7CA9}" dt="2025-11-12T08:35:45.449" v="443" actId="5793"/>
        <pc:sldMkLst>
          <pc:docMk/>
          <pc:sldMk cId="207252394" sldId="260"/>
        </pc:sldMkLst>
        <pc:spChg chg="mod">
          <ac:chgData name="Anders Albin Esbjerg" userId="64407af7-ce10-4b99-b7a2-e8608945a604" providerId="ADAL" clId="{59800D51-48DE-4C63-8DEF-2031A99B7CA9}" dt="2025-11-11T09:53:50.671" v="241" actId="20577"/>
          <ac:spMkLst>
            <pc:docMk/>
            <pc:sldMk cId="207252394" sldId="260"/>
            <ac:spMk id="2" creationId="{ADF104C3-FFCF-E64C-C1B9-CC6E406D1D2F}"/>
          </ac:spMkLst>
        </pc:spChg>
        <pc:spChg chg="mod">
          <ac:chgData name="Anders Albin Esbjerg" userId="64407af7-ce10-4b99-b7a2-e8608945a604" providerId="ADAL" clId="{59800D51-48DE-4C63-8DEF-2031A99B7CA9}" dt="2025-11-12T08:35:45.449" v="443" actId="5793"/>
          <ac:spMkLst>
            <pc:docMk/>
            <pc:sldMk cId="207252394" sldId="260"/>
            <ac:spMk id="3" creationId="{55EE41FC-5352-210F-A21C-24503AA508F4}"/>
          </ac:spMkLst>
        </pc:spChg>
      </pc:sldChg>
      <pc:sldChg chg="modSp new mod">
        <pc:chgData name="Anders Albin Esbjerg" userId="64407af7-ce10-4b99-b7a2-e8608945a604" providerId="ADAL" clId="{59800D51-48DE-4C63-8DEF-2031A99B7CA9}" dt="2025-11-11T10:08:02.409" v="308" actId="20577"/>
        <pc:sldMkLst>
          <pc:docMk/>
          <pc:sldMk cId="3631434887" sldId="261"/>
        </pc:sldMkLst>
        <pc:spChg chg="mod">
          <ac:chgData name="Anders Albin Esbjerg" userId="64407af7-ce10-4b99-b7a2-e8608945a604" providerId="ADAL" clId="{59800D51-48DE-4C63-8DEF-2031A99B7CA9}" dt="2025-11-11T10:08:02.409" v="308" actId="20577"/>
          <ac:spMkLst>
            <pc:docMk/>
            <pc:sldMk cId="3631434887" sldId="261"/>
            <ac:spMk id="2" creationId="{B7F10B52-930E-EBA6-7B94-C61F99EB8B91}"/>
          </ac:spMkLst>
        </pc:spChg>
      </pc:sldChg>
      <pc:sldChg chg="addSp delSp modSp new mod ord">
        <pc:chgData name="Anders Albin Esbjerg" userId="64407af7-ce10-4b99-b7a2-e8608945a604" providerId="ADAL" clId="{59800D51-48DE-4C63-8DEF-2031A99B7CA9}" dt="2025-11-17T13:36:16.224" v="868" actId="20577"/>
        <pc:sldMkLst>
          <pc:docMk/>
          <pc:sldMk cId="1821020014" sldId="262"/>
        </pc:sldMkLst>
        <pc:spChg chg="mod">
          <ac:chgData name="Anders Albin Esbjerg" userId="64407af7-ce10-4b99-b7a2-e8608945a604" providerId="ADAL" clId="{59800D51-48DE-4C63-8DEF-2031A99B7CA9}" dt="2025-11-17T13:36:16.224" v="868" actId="20577"/>
          <ac:spMkLst>
            <pc:docMk/>
            <pc:sldMk cId="1821020014" sldId="262"/>
            <ac:spMk id="2" creationId="{E8172042-6BEF-AEF5-87D0-CF1C0D4CDC62}"/>
          </ac:spMkLst>
        </pc:spChg>
        <pc:spChg chg="mod">
          <ac:chgData name="Anders Albin Esbjerg" userId="64407af7-ce10-4b99-b7a2-e8608945a604" providerId="ADAL" clId="{59800D51-48DE-4C63-8DEF-2031A99B7CA9}" dt="2025-11-17T12:11:15.943" v="850" actId="20577"/>
          <ac:spMkLst>
            <pc:docMk/>
            <pc:sldMk cId="1821020014" sldId="262"/>
            <ac:spMk id="3" creationId="{5E9CC2EF-8A14-BDD9-36CD-C9718037ADE9}"/>
          </ac:spMkLst>
        </pc:spChg>
        <pc:picChg chg="add mod">
          <ac:chgData name="Anders Albin Esbjerg" userId="64407af7-ce10-4b99-b7a2-e8608945a604" providerId="ADAL" clId="{59800D51-48DE-4C63-8DEF-2031A99B7CA9}" dt="2025-11-17T12:11:21.183" v="851" actId="1076"/>
          <ac:picMkLst>
            <pc:docMk/>
            <pc:sldMk cId="1821020014" sldId="262"/>
            <ac:picMk id="7" creationId="{57B94C35-E4FD-04BF-FF55-10DCAA31CD5F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5-11-17T13:36:06.058" v="857" actId="20577"/>
        <pc:sldMkLst>
          <pc:docMk/>
          <pc:sldMk cId="4035154539" sldId="263"/>
        </pc:sldMkLst>
        <pc:spChg chg="mod">
          <ac:chgData name="Anders Albin Esbjerg" userId="64407af7-ce10-4b99-b7a2-e8608945a604" providerId="ADAL" clId="{59800D51-48DE-4C63-8DEF-2031A99B7CA9}" dt="2025-11-17T13:36:06.058" v="857" actId="20577"/>
          <ac:spMkLst>
            <pc:docMk/>
            <pc:sldMk cId="4035154539" sldId="263"/>
            <ac:spMk id="2" creationId="{C844D3C9-7F87-B015-618F-45BE92C4A1CB}"/>
          </ac:spMkLst>
        </pc:spChg>
        <pc:spChg chg="mod">
          <ac:chgData name="Anders Albin Esbjerg" userId="64407af7-ce10-4b99-b7a2-e8608945a604" providerId="ADAL" clId="{59800D51-48DE-4C63-8DEF-2031A99B7CA9}" dt="2025-11-13T11:42:00.278" v="680" actId="20577"/>
          <ac:spMkLst>
            <pc:docMk/>
            <pc:sldMk cId="4035154539" sldId="263"/>
            <ac:spMk id="3" creationId="{BB703D0D-9E01-8FC0-31FE-D631CC09EC3F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1-13T11:35:18.093" v="644" actId="14100"/>
        <pc:sldMkLst>
          <pc:docMk/>
          <pc:sldMk cId="1229930602" sldId="264"/>
        </pc:sldMkLst>
        <pc:spChg chg="mod">
          <ac:chgData name="Anders Albin Esbjerg" userId="64407af7-ce10-4b99-b7a2-e8608945a604" providerId="ADAL" clId="{59800D51-48DE-4C63-8DEF-2031A99B7CA9}" dt="2025-11-13T11:35:18.093" v="644" actId="14100"/>
          <ac:spMkLst>
            <pc:docMk/>
            <pc:sldMk cId="1229930602" sldId="264"/>
            <ac:spMk id="2" creationId="{EC2912E1-538B-5453-29AA-683B8E21DE87}"/>
          </ac:spMkLst>
        </pc:spChg>
        <pc:picChg chg="add mod">
          <ac:chgData name="Anders Albin Esbjerg" userId="64407af7-ce10-4b99-b7a2-e8608945a604" providerId="ADAL" clId="{59800D51-48DE-4C63-8DEF-2031A99B7CA9}" dt="2025-11-13T11:35:15.121" v="643" actId="1076"/>
          <ac:picMkLst>
            <pc:docMk/>
            <pc:sldMk cId="1229930602" sldId="264"/>
            <ac:picMk id="4" creationId="{D7C12AF2-AA93-C8DC-CCED-AF6492F0310A}"/>
          </ac:picMkLst>
        </pc:picChg>
      </pc:sldChg>
      <pc:sldChg chg="modSp new mod">
        <pc:chgData name="Anders Albin Esbjerg" userId="64407af7-ce10-4b99-b7a2-e8608945a604" providerId="ADAL" clId="{59800D51-48DE-4C63-8DEF-2031A99B7CA9}" dt="2025-11-17T13:44:11.387" v="949" actId="20577"/>
        <pc:sldMkLst>
          <pc:docMk/>
          <pc:sldMk cId="2588184044" sldId="265"/>
        </pc:sldMkLst>
        <pc:spChg chg="mod">
          <ac:chgData name="Anders Albin Esbjerg" userId="64407af7-ce10-4b99-b7a2-e8608945a604" providerId="ADAL" clId="{59800D51-48DE-4C63-8DEF-2031A99B7CA9}" dt="2025-11-17T13:44:11.387" v="949" actId="20577"/>
          <ac:spMkLst>
            <pc:docMk/>
            <pc:sldMk cId="2588184044" sldId="265"/>
            <ac:spMk id="2" creationId="{93C7B00D-B442-4C78-E1BA-5E918DF3BF89}"/>
          </ac:spMkLst>
        </pc:spChg>
        <pc:spChg chg="mod">
          <ac:chgData name="Anders Albin Esbjerg" userId="64407af7-ce10-4b99-b7a2-e8608945a604" providerId="ADAL" clId="{59800D51-48DE-4C63-8DEF-2031A99B7CA9}" dt="2025-11-13T07:07:55.992" v="524" actId="6549"/>
          <ac:spMkLst>
            <pc:docMk/>
            <pc:sldMk cId="2588184044" sldId="265"/>
            <ac:spMk id="3" creationId="{F6B4BB16-A8E0-4A3D-ACF2-F25E8F47E7D4}"/>
          </ac:spMkLst>
        </pc:spChg>
      </pc:sldChg>
      <pc:sldChg chg="modSp new mod">
        <pc:chgData name="Anders Albin Esbjerg" userId="64407af7-ce10-4b99-b7a2-e8608945a604" providerId="ADAL" clId="{59800D51-48DE-4C63-8DEF-2031A99B7CA9}" dt="2025-11-13T11:12:05.868" v="548" actId="20577"/>
        <pc:sldMkLst>
          <pc:docMk/>
          <pc:sldMk cId="3316034104" sldId="266"/>
        </pc:sldMkLst>
        <pc:spChg chg="mod">
          <ac:chgData name="Anders Albin Esbjerg" userId="64407af7-ce10-4b99-b7a2-e8608945a604" providerId="ADAL" clId="{59800D51-48DE-4C63-8DEF-2031A99B7CA9}" dt="2025-11-13T11:12:05.868" v="548" actId="20577"/>
          <ac:spMkLst>
            <pc:docMk/>
            <pc:sldMk cId="3316034104" sldId="266"/>
            <ac:spMk id="2" creationId="{4F1B8C17-F989-62DE-8148-D78CF772DF94}"/>
          </ac:spMkLst>
        </pc:spChg>
      </pc:sldChg>
      <pc:sldChg chg="addSp delSp modSp new mod setBg">
        <pc:chgData name="Anders Albin Esbjerg" userId="64407af7-ce10-4b99-b7a2-e8608945a604" providerId="ADAL" clId="{59800D51-48DE-4C63-8DEF-2031A99B7CA9}" dt="2025-11-13T11:33:19.001" v="591" actId="14100"/>
        <pc:sldMkLst>
          <pc:docMk/>
          <pc:sldMk cId="552674410" sldId="267"/>
        </pc:sldMkLst>
        <pc:spChg chg="mod">
          <ac:chgData name="Anders Albin Esbjerg" userId="64407af7-ce10-4b99-b7a2-e8608945a604" providerId="ADAL" clId="{59800D51-48DE-4C63-8DEF-2031A99B7CA9}" dt="2025-11-13T11:26:57.372" v="562" actId="26606"/>
          <ac:spMkLst>
            <pc:docMk/>
            <pc:sldMk cId="552674410" sldId="267"/>
            <ac:spMk id="2" creationId="{7E82A9E6-08A8-5BFF-E678-84AFE60BC2B5}"/>
          </ac:spMkLst>
        </pc:spChg>
        <pc:spChg chg="mod">
          <ac:chgData name="Anders Albin Esbjerg" userId="64407af7-ce10-4b99-b7a2-e8608945a604" providerId="ADAL" clId="{59800D51-48DE-4C63-8DEF-2031A99B7CA9}" dt="2025-11-13T11:26:57.372" v="562" actId="26606"/>
          <ac:spMkLst>
            <pc:docMk/>
            <pc:sldMk cId="552674410" sldId="267"/>
            <ac:spMk id="3" creationId="{6A194E38-6035-CED3-5A50-49200CCE6E0A}"/>
          </ac:spMkLst>
        </pc:spChg>
        <pc:spChg chg="add del">
          <ac:chgData name="Anders Albin Esbjerg" userId="64407af7-ce10-4b99-b7a2-e8608945a604" providerId="ADAL" clId="{59800D51-48DE-4C63-8DEF-2031A99B7CA9}" dt="2025-11-13T11:26:57.372" v="562" actId="26606"/>
          <ac:spMkLst>
            <pc:docMk/>
            <pc:sldMk cId="552674410" sldId="267"/>
            <ac:spMk id="5" creationId="{6EB93FC1-5759-B6B0-82DC-9475588E2FFC}"/>
          </ac:spMkLst>
        </pc:spChg>
        <pc:picChg chg="add mod">
          <ac:chgData name="Anders Albin Esbjerg" userId="64407af7-ce10-4b99-b7a2-e8608945a604" providerId="ADAL" clId="{59800D51-48DE-4C63-8DEF-2031A99B7CA9}" dt="2025-11-13T11:33:19.001" v="591" actId="14100"/>
          <ac:picMkLst>
            <pc:docMk/>
            <pc:sldMk cId="552674410" sldId="267"/>
            <ac:picMk id="26" creationId="{E44BD197-697C-D4FC-08E3-4C6751039779}"/>
          </ac:picMkLst>
        </pc:picChg>
      </pc:sldChg>
      <pc:sldChg chg="modSp new del mod">
        <pc:chgData name="Anders Albin Esbjerg" userId="64407af7-ce10-4b99-b7a2-e8608945a604" providerId="ADAL" clId="{59800D51-48DE-4C63-8DEF-2031A99B7CA9}" dt="2025-11-18T15:26:01.725" v="952" actId="2696"/>
        <pc:sldMkLst>
          <pc:docMk/>
          <pc:sldMk cId="1163294186" sldId="268"/>
        </pc:sldMkLst>
        <pc:spChg chg="mod">
          <ac:chgData name="Anders Albin Esbjerg" userId="64407af7-ce10-4b99-b7a2-e8608945a604" providerId="ADAL" clId="{59800D51-48DE-4C63-8DEF-2031A99B7CA9}" dt="2025-11-17T13:36:36.287" v="870" actId="20577"/>
          <ac:spMkLst>
            <pc:docMk/>
            <pc:sldMk cId="1163294186" sldId="268"/>
            <ac:spMk id="2" creationId="{1BD1D5D5-4935-396D-75D2-AAD27B9105B5}"/>
          </ac:spMkLst>
        </pc:spChg>
        <pc:spChg chg="mod">
          <ac:chgData name="Anders Albin Esbjerg" userId="64407af7-ce10-4b99-b7a2-e8608945a604" providerId="ADAL" clId="{59800D51-48DE-4C63-8DEF-2031A99B7CA9}" dt="2025-11-17T13:36:39.518" v="872" actId="20577"/>
          <ac:spMkLst>
            <pc:docMk/>
            <pc:sldMk cId="1163294186" sldId="268"/>
            <ac:spMk id="3" creationId="{F641412B-466A-D700-8BD6-F83B78067D86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1-18T15:26:43.798" v="970" actId="1076"/>
        <pc:sldMkLst>
          <pc:docMk/>
          <pc:sldMk cId="3208258226" sldId="268"/>
        </pc:sldMkLst>
        <pc:spChg chg="mod">
          <ac:chgData name="Anders Albin Esbjerg" userId="64407af7-ce10-4b99-b7a2-e8608945a604" providerId="ADAL" clId="{59800D51-48DE-4C63-8DEF-2031A99B7CA9}" dt="2025-11-18T15:26:23.874" v="968" actId="20577"/>
          <ac:spMkLst>
            <pc:docMk/>
            <pc:sldMk cId="3208258226" sldId="268"/>
            <ac:spMk id="2" creationId="{1F145BD2-0594-7F29-94C6-A1BC43B041C7}"/>
          </ac:spMkLst>
        </pc:spChg>
        <pc:picChg chg="add mod">
          <ac:chgData name="Anders Albin Esbjerg" userId="64407af7-ce10-4b99-b7a2-e8608945a604" providerId="ADAL" clId="{59800D51-48DE-4C63-8DEF-2031A99B7CA9}" dt="2025-11-18T15:26:43.798" v="970" actId="1076"/>
          <ac:picMkLst>
            <pc:docMk/>
            <pc:sldMk cId="3208258226" sldId="268"/>
            <ac:picMk id="4" creationId="{F94A2A71-7B78-5D44-D586-679BC3969A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A1FA-8B8F-4204-BD22-1C7CB5B5799F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3D3F-1D39-4FBC-A123-7B05CD7BE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6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53D3F-1D39-4FBC-A123-7B05CD7BEE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31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ngeo.dk/kommune/?_gl=1*csdun2*_up*MQ..*_ga*NzM0NjE3MjE0LjE3NjMwMTc1MDQ.*_ga_KXD1RWG5WH*czE3NjMwMTc1MDMkbzEkZzAkdDE3NjMwMTc1MDMkajYwJGwwJGgw#!?key=bu1_folkeskoletrivsel_2017_ra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KwIqvPGIH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473" y="-20319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3473" y="-203189"/>
            <a:ext cx="13205862" cy="1727190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4000" dirty="0">
                <a:solidFill>
                  <a:schemeClr val="bg1"/>
                </a:solidFill>
              </a:rPr>
              <a:t>Lektion 3 – Ideologier og kommunalvalg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4D3C9-7F87-B015-618F-45BE92C4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Aalborg Kommune (opgave 4)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703D0D-9E01-8FC0-31FE-D631CC09E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Klik lidt på Aalborg Kommunes hjemmeside og svar på spørgsmålene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515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912E1-538B-5453-29AA-683B8E21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721895"/>
            <a:ext cx="10353762" cy="2301945"/>
          </a:xfrm>
        </p:spPr>
        <p:txBody>
          <a:bodyPr/>
          <a:lstStyle/>
          <a:p>
            <a:r>
              <a:rPr lang="da-DK" dirty="0"/>
              <a:t>Aalborg Kommune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ADE538-5E4C-1DF6-E2B5-90D0ECD5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7C12AF2-AA93-C8DC-CCED-AF6492F0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9" y="1066800"/>
            <a:ext cx="11989593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3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45BD2-0594-7F29-94C6-A1BC43B0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Sammenligning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D72C1-5C15-454E-C4D0-35946717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4A2A71-7B78-5D44-D586-679BC396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2" y="1944720"/>
            <a:ext cx="10108947" cy="3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Ideologier</a:t>
            </a:r>
          </a:p>
          <a:p>
            <a:r>
              <a:rPr lang="da-DK" dirty="0"/>
              <a:t>3. Citatleg</a:t>
            </a:r>
          </a:p>
          <a:p>
            <a:r>
              <a:rPr lang="da-DK" dirty="0"/>
              <a:t>4. Kommunalvalg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B8C17-F989-62DE-8148-D78CF772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EE42D9-EE7D-EEB4-94CF-61C0645E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603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EF80EB9-BED1-0607-F918-8B97C813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7" y="0"/>
            <a:ext cx="12188024" cy="79419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9768B4-33BC-EF1A-14A6-0BA46A0D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2562" y="81814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da-DK" sz="6000" b="1" dirty="0">
                <a:solidFill>
                  <a:schemeClr val="tx1"/>
                </a:solidFill>
              </a:rPr>
              <a:t>Ideologier</a:t>
            </a:r>
            <a:br>
              <a:rPr lang="da-DK" sz="6000" b="1" dirty="0">
                <a:solidFill>
                  <a:schemeClr val="tx1"/>
                </a:solidFill>
              </a:rPr>
            </a:br>
            <a:r>
              <a:rPr lang="da-DK" sz="6000" b="1" dirty="0">
                <a:solidFill>
                  <a:schemeClr val="tx1"/>
                </a:solidFill>
              </a:rPr>
              <a:t>(opgave 1)</a:t>
            </a:r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04C3-FFCF-E64C-C1B9-CC6E406D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EE41FC-5352-210F-A21C-24503AA5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effectLst/>
              </a:rPr>
              <a:t>Brøndum, P., Hansen T. B. (2017). Luk samfundet op! (3 udg.). Columbus. S. 115 – 118 </a:t>
            </a:r>
          </a:p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25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10B52-930E-EBA6-7B94-C61F99EB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Citatleg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77C5F9-0523-386C-6DF2-54A1D626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43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7B00D-B442-4C78-E1BA-5E918DF3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Kommunalvalg!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B4BB16-A8E0-4A3D-ACF2-F25E8F47E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Kommuners betydning</a:t>
            </a: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Nøgletal og information om alle danske kommuner – DinGeo.dk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818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72042-6BEF-AEF5-87D0-CF1C0D4C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41277"/>
          </a:xfrm>
        </p:spPr>
        <p:txBody>
          <a:bodyPr/>
          <a:lstStyle/>
          <a:p>
            <a:r>
              <a:rPr lang="da-DK" dirty="0"/>
              <a:t>Kommunalvalg!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9CC2EF-8A14-BDD9-36CD-C9718037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9201"/>
            <a:ext cx="10353762" cy="4572000"/>
          </a:xfrm>
        </p:spPr>
        <p:txBody>
          <a:bodyPr/>
          <a:lstStyle/>
          <a:p>
            <a:r>
              <a:rPr lang="da-DK" dirty="0" err="1">
                <a:hlinkClick r:id="rId2"/>
              </a:rPr>
              <a:t>Explainer</a:t>
            </a:r>
            <a:r>
              <a:rPr lang="da-DK" dirty="0">
                <a:hlinkClick r:id="rId2"/>
              </a:rPr>
              <a:t>: Hvad bestemmer kommunen, regionen og staten?</a:t>
            </a:r>
            <a:endParaRPr lang="da-DK" dirty="0"/>
          </a:p>
          <a:p>
            <a:endParaRPr lang="da-DK" dirty="0"/>
          </a:p>
          <a:p>
            <a:r>
              <a:rPr lang="da-DK" dirty="0"/>
              <a:t>Hvilke opgaver varetager Kommunen og Regionerne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7B94C35-E4FD-04BF-FF55-10DCAA31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33" y="2568000"/>
            <a:ext cx="8388086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2A9E6-08A8-5BFF-E678-84AFE60B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94E38-6035-CED3-5A50-49200CCE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EB93FC1-5759-B6B0-82DC-9475588E2FFC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b="1" i="0" dirty="0">
                <a:solidFill>
                  <a:srgbClr val="323232"/>
                </a:solidFill>
                <a:effectLst/>
                <a:latin typeface="Nexus Serif Pro"/>
              </a:rPr>
              <a:t>Anders </a:t>
            </a:r>
            <a:r>
              <a:rPr lang="da-DK" b="1" i="0" dirty="0" err="1">
                <a:solidFill>
                  <a:srgbClr val="323232"/>
                </a:solidFill>
                <a:effectLst/>
                <a:latin typeface="Nexus Serif Pro"/>
              </a:rPr>
              <a:t>Dyrborg</a:t>
            </a:r>
            <a:r>
              <a:rPr lang="da-DK" b="1" i="0" dirty="0">
                <a:solidFill>
                  <a:srgbClr val="323232"/>
                </a:solidFill>
                <a:effectLst/>
                <a:latin typeface="Nexus Serif Pro"/>
              </a:rPr>
              <a:t> Birkemose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E44BD197-697C-D4FC-08E3-4C675103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6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4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181</TotalTime>
  <Words>133</Words>
  <Application>Microsoft Office PowerPoint</Application>
  <PresentationFormat>Widescreen</PresentationFormat>
  <Paragraphs>27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Calisto MT</vt:lpstr>
      <vt:lpstr>Nexus Serif Pro</vt:lpstr>
      <vt:lpstr>Wingdings 2</vt:lpstr>
      <vt:lpstr>Skifergrå</vt:lpstr>
      <vt:lpstr>Politik og Magt Lektion 3 – Ideologier og kommunalvalg</vt:lpstr>
      <vt:lpstr>Mål med dagen</vt:lpstr>
      <vt:lpstr>Opsamling fra sidst</vt:lpstr>
      <vt:lpstr>Ideologier (opgave 1)</vt:lpstr>
      <vt:lpstr>Læs</vt:lpstr>
      <vt:lpstr>Citatleg (opgave 2)</vt:lpstr>
      <vt:lpstr>Kommunalvalg! (opgave 3)</vt:lpstr>
      <vt:lpstr>Kommunalvalg!</vt:lpstr>
      <vt:lpstr>PowerPoint-præsentation</vt:lpstr>
      <vt:lpstr>Aalborg Kommune (opgave 4)</vt:lpstr>
      <vt:lpstr>Aalborg Kommune</vt:lpstr>
      <vt:lpstr>Sammenligning</vt:lpstr>
      <vt:lpstr>Opsamling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1</cp:revision>
  <dcterms:created xsi:type="dcterms:W3CDTF">2025-11-08T14:50:30Z</dcterms:created>
  <dcterms:modified xsi:type="dcterms:W3CDTF">2025-11-18T15:26:51Z</dcterms:modified>
</cp:coreProperties>
</file>