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7" r:id="rId6"/>
    <p:sldId id="263" r:id="rId7"/>
    <p:sldId id="270" r:id="rId8"/>
    <p:sldId id="269" r:id="rId9"/>
    <p:sldId id="262" r:id="rId10"/>
    <p:sldId id="264" r:id="rId11"/>
    <p:sldId id="265" r:id="rId12"/>
    <p:sldId id="271" r:id="rId13"/>
    <p:sldId id="272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A6AA5-834B-4667-99AE-CEAE2B86A4D3}" v="2" dt="2025-11-25T10:11:28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delSld modSld sldOrd">
      <pc:chgData name="Anders Albin Esbjerg" userId="64407af7-ce10-4b99-b7a2-e8608945a604" providerId="ADAL" clId="{59800D51-48DE-4C63-8DEF-2031A99B7CA9}" dt="2025-11-27T07:15:02.727" v="3711" actId="1076"/>
      <pc:docMkLst>
        <pc:docMk/>
      </pc:docMkLst>
      <pc:sldChg chg="modSp mod">
        <pc:chgData name="Anders Albin Esbjerg" userId="64407af7-ce10-4b99-b7a2-e8608945a604" providerId="ADAL" clId="{59800D51-48DE-4C63-8DEF-2031A99B7CA9}" dt="2025-11-17T14:24:28.621" v="1635" actId="14100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5-11-17T14:24:28.621" v="1635" actId="14100"/>
          <ac:spMkLst>
            <pc:docMk/>
            <pc:sldMk cId="3839132308" sldId="256"/>
            <ac:spMk id="2" creationId="{DF07FA9A-8EBB-B39E-EE2A-210B9338678E}"/>
          </ac:spMkLst>
        </pc:spChg>
      </pc:sldChg>
      <pc:sldChg chg="modSp mod">
        <pc:chgData name="Anders Albin Esbjerg" userId="64407af7-ce10-4b99-b7a2-e8608945a604" providerId="ADAL" clId="{59800D51-48DE-4C63-8DEF-2031A99B7CA9}" dt="2025-11-24T18:55:28.041" v="3576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5-11-24T18:55:28.041" v="3576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modSp mod">
        <pc:chgData name="Anders Albin Esbjerg" userId="64407af7-ce10-4b99-b7a2-e8608945a604" providerId="ADAL" clId="{59800D51-48DE-4C63-8DEF-2031A99B7CA9}" dt="2025-11-13T14:55:31.070" v="1368" actId="20577"/>
        <pc:sldMkLst>
          <pc:docMk/>
          <pc:sldMk cId="3398993521" sldId="258"/>
        </pc:sldMkLst>
        <pc:spChg chg="mod">
          <ac:chgData name="Anders Albin Esbjerg" userId="64407af7-ce10-4b99-b7a2-e8608945a604" providerId="ADAL" clId="{59800D51-48DE-4C63-8DEF-2031A99B7CA9}" dt="2025-11-13T14:55:31.070" v="1368" actId="20577"/>
          <ac:spMkLst>
            <pc:docMk/>
            <pc:sldMk cId="3398993521" sldId="258"/>
            <ac:spMk id="3" creationId="{8C5495BC-8F61-2881-5CB8-6B0551C63F3A}"/>
          </ac:spMkLst>
        </pc:spChg>
      </pc:sldChg>
      <pc:sldChg chg="modSp new mod">
        <pc:chgData name="Anders Albin Esbjerg" userId="64407af7-ce10-4b99-b7a2-e8608945a604" providerId="ADAL" clId="{59800D51-48DE-4C63-8DEF-2031A99B7CA9}" dt="2025-11-13T12:03:56.601" v="346" actId="20577"/>
        <pc:sldMkLst>
          <pc:docMk/>
          <pc:sldMk cId="3479232351" sldId="259"/>
        </pc:sldMkLst>
        <pc:spChg chg="mod">
          <ac:chgData name="Anders Albin Esbjerg" userId="64407af7-ce10-4b99-b7a2-e8608945a604" providerId="ADAL" clId="{59800D51-48DE-4C63-8DEF-2031A99B7CA9}" dt="2025-11-13T12:03:56.601" v="346" actId="20577"/>
          <ac:spMkLst>
            <pc:docMk/>
            <pc:sldMk cId="3479232351" sldId="259"/>
            <ac:spMk id="2" creationId="{F0310E42-433B-9D2D-FBB5-5B37AB58BB86}"/>
          </ac:spMkLst>
        </pc:spChg>
      </pc:sldChg>
      <pc:sldChg chg="addSp delSp modSp new mod">
        <pc:chgData name="Anders Albin Esbjerg" userId="64407af7-ce10-4b99-b7a2-e8608945a604" providerId="ADAL" clId="{59800D51-48DE-4C63-8DEF-2031A99B7CA9}" dt="2025-11-27T07:15:02.727" v="3711" actId="1076"/>
        <pc:sldMkLst>
          <pc:docMk/>
          <pc:sldMk cId="3747801975" sldId="261"/>
        </pc:sldMkLst>
        <pc:spChg chg="mod">
          <ac:chgData name="Anders Albin Esbjerg" userId="64407af7-ce10-4b99-b7a2-e8608945a604" providerId="ADAL" clId="{59800D51-48DE-4C63-8DEF-2031A99B7CA9}" dt="2025-11-24T18:16:40.911" v="3409" actId="14100"/>
          <ac:spMkLst>
            <pc:docMk/>
            <pc:sldMk cId="3747801975" sldId="261"/>
            <ac:spMk id="2" creationId="{96A3B67B-49DB-77E9-AA2B-F04CB3E7DE7D}"/>
          </ac:spMkLst>
        </pc:spChg>
        <pc:spChg chg="mod">
          <ac:chgData name="Anders Albin Esbjerg" userId="64407af7-ce10-4b99-b7a2-e8608945a604" providerId="ADAL" clId="{59800D51-48DE-4C63-8DEF-2031A99B7CA9}" dt="2025-11-24T18:45:16.096" v="3426" actId="20577"/>
          <ac:spMkLst>
            <pc:docMk/>
            <pc:sldMk cId="3747801975" sldId="261"/>
            <ac:spMk id="3" creationId="{DE06D67D-2019-4379-F4C2-B991F47F8709}"/>
          </ac:spMkLst>
        </pc:spChg>
        <pc:picChg chg="add del mod">
          <ac:chgData name="Anders Albin Esbjerg" userId="64407af7-ce10-4b99-b7a2-e8608945a604" providerId="ADAL" clId="{59800D51-48DE-4C63-8DEF-2031A99B7CA9}" dt="2025-11-27T07:14:09.583" v="3709" actId="478"/>
          <ac:picMkLst>
            <pc:docMk/>
            <pc:sldMk cId="3747801975" sldId="261"/>
            <ac:picMk id="5" creationId="{9D7ED5ED-526A-17D0-49D1-7098E17E0103}"/>
          </ac:picMkLst>
        </pc:picChg>
        <pc:picChg chg="add mod">
          <ac:chgData name="Anders Albin Esbjerg" userId="64407af7-ce10-4b99-b7a2-e8608945a604" providerId="ADAL" clId="{59800D51-48DE-4C63-8DEF-2031A99B7CA9}" dt="2025-11-27T07:15:02.727" v="3711" actId="1076"/>
          <ac:picMkLst>
            <pc:docMk/>
            <pc:sldMk cId="3747801975" sldId="261"/>
            <ac:picMk id="6" creationId="{863B30BE-00A6-0232-19EC-DDA80290BD24}"/>
          </ac:picMkLst>
        </pc:picChg>
      </pc:sldChg>
      <pc:sldChg chg="addSp delSp modSp new mod ord delAnim modAnim">
        <pc:chgData name="Anders Albin Esbjerg" userId="64407af7-ce10-4b99-b7a2-e8608945a604" providerId="ADAL" clId="{59800D51-48DE-4C63-8DEF-2031A99B7CA9}" dt="2025-11-25T10:11:28.745" v="3708"/>
        <pc:sldMkLst>
          <pc:docMk/>
          <pc:sldMk cId="1245516523" sldId="262"/>
        </pc:sldMkLst>
        <pc:spChg chg="mod">
          <ac:chgData name="Anders Albin Esbjerg" userId="64407af7-ce10-4b99-b7a2-e8608945a604" providerId="ADAL" clId="{59800D51-48DE-4C63-8DEF-2031A99B7CA9}" dt="2025-11-21T10:50:06.530" v="2884" actId="20577"/>
          <ac:spMkLst>
            <pc:docMk/>
            <pc:sldMk cId="1245516523" sldId="262"/>
            <ac:spMk id="2" creationId="{EBE897AC-8796-CD27-1DDD-B4AF52AFC702}"/>
          </ac:spMkLst>
        </pc:spChg>
        <pc:spChg chg="mod">
          <ac:chgData name="Anders Albin Esbjerg" userId="64407af7-ce10-4b99-b7a2-e8608945a604" providerId="ADAL" clId="{59800D51-48DE-4C63-8DEF-2031A99B7CA9}" dt="2025-11-25T10:10:37.833" v="3707" actId="20577"/>
          <ac:spMkLst>
            <pc:docMk/>
            <pc:sldMk cId="1245516523" sldId="262"/>
            <ac:spMk id="3" creationId="{82CADE62-E41F-B895-C32B-2BA2B122058A}"/>
          </ac:spMkLst>
        </pc:spChg>
        <pc:picChg chg="add mod ord">
          <ac:chgData name="Anders Albin Esbjerg" userId="64407af7-ce10-4b99-b7a2-e8608945a604" providerId="ADAL" clId="{59800D51-48DE-4C63-8DEF-2031A99B7CA9}" dt="2025-11-25T10:09:45.404" v="3595" actId="1076"/>
          <ac:picMkLst>
            <pc:docMk/>
            <pc:sldMk cId="1245516523" sldId="262"/>
            <ac:picMk id="7" creationId="{5E8C55B5-B73E-D8D3-C010-FC596F4FCD81}"/>
          </ac:picMkLst>
        </pc:picChg>
        <pc:picChg chg="add mod">
          <ac:chgData name="Anders Albin Esbjerg" userId="64407af7-ce10-4b99-b7a2-e8608945a604" providerId="ADAL" clId="{59800D51-48DE-4C63-8DEF-2031A99B7CA9}" dt="2025-11-25T10:09:48.555" v="3596" actId="1076"/>
          <ac:picMkLst>
            <pc:docMk/>
            <pc:sldMk cId="1245516523" sldId="262"/>
            <ac:picMk id="11" creationId="{B39206AE-EB95-CB9B-FA21-B0FE5D94BD7F}"/>
          </ac:picMkLst>
        </pc:picChg>
      </pc:sldChg>
      <pc:sldChg chg="addSp modSp new mod ord">
        <pc:chgData name="Anders Albin Esbjerg" userId="64407af7-ce10-4b99-b7a2-e8608945a604" providerId="ADAL" clId="{59800D51-48DE-4C63-8DEF-2031A99B7CA9}" dt="2025-11-24T18:47:32.426" v="3475" actId="6549"/>
        <pc:sldMkLst>
          <pc:docMk/>
          <pc:sldMk cId="1074551945" sldId="263"/>
        </pc:sldMkLst>
        <pc:spChg chg="mod">
          <ac:chgData name="Anders Albin Esbjerg" userId="64407af7-ce10-4b99-b7a2-e8608945a604" providerId="ADAL" clId="{59800D51-48DE-4C63-8DEF-2031A99B7CA9}" dt="2025-11-24T18:47:32.426" v="3475" actId="6549"/>
          <ac:spMkLst>
            <pc:docMk/>
            <pc:sldMk cId="1074551945" sldId="263"/>
            <ac:spMk id="2" creationId="{E844F0C8-4551-7D7D-C61D-DB3991771F2C}"/>
          </ac:spMkLst>
        </pc:spChg>
        <pc:spChg chg="mod">
          <ac:chgData name="Anders Albin Esbjerg" userId="64407af7-ce10-4b99-b7a2-e8608945a604" providerId="ADAL" clId="{59800D51-48DE-4C63-8DEF-2031A99B7CA9}" dt="2025-11-23T11:44:55.596" v="2887" actId="6549"/>
          <ac:spMkLst>
            <pc:docMk/>
            <pc:sldMk cId="1074551945" sldId="263"/>
            <ac:spMk id="3" creationId="{CEC5593A-0BA9-0452-33F7-F43D3F159F9A}"/>
          </ac:spMkLst>
        </pc:spChg>
        <pc:picChg chg="add mod">
          <ac:chgData name="Anders Albin Esbjerg" userId="64407af7-ce10-4b99-b7a2-e8608945a604" providerId="ADAL" clId="{59800D51-48DE-4C63-8DEF-2031A99B7CA9}" dt="2025-11-17T14:02:30.876" v="1569" actId="1076"/>
          <ac:picMkLst>
            <pc:docMk/>
            <pc:sldMk cId="1074551945" sldId="263"/>
            <ac:picMk id="5" creationId="{52C76AF7-432E-D8A0-838D-B29BB00D0676}"/>
          </ac:picMkLst>
        </pc:picChg>
      </pc:sldChg>
      <pc:sldChg chg="addSp delSp modSp new mod addAnim delAnim modAnim">
        <pc:chgData name="Anders Albin Esbjerg" userId="64407af7-ce10-4b99-b7a2-e8608945a604" providerId="ADAL" clId="{59800D51-48DE-4C63-8DEF-2031A99B7CA9}" dt="2025-11-25T10:09:12.553" v="3588" actId="1076"/>
        <pc:sldMkLst>
          <pc:docMk/>
          <pc:sldMk cId="1573188673" sldId="264"/>
        </pc:sldMkLst>
        <pc:spChg chg="mod">
          <ac:chgData name="Anders Albin Esbjerg" userId="64407af7-ce10-4b99-b7a2-e8608945a604" providerId="ADAL" clId="{59800D51-48DE-4C63-8DEF-2031A99B7CA9}" dt="2025-11-13T14:50:34.215" v="1168" actId="14100"/>
          <ac:spMkLst>
            <pc:docMk/>
            <pc:sldMk cId="1573188673" sldId="264"/>
            <ac:spMk id="2" creationId="{1F24AD65-0B5E-EDEA-150B-4DE2EB4B601A}"/>
          </ac:spMkLst>
        </pc:spChg>
        <pc:spChg chg="mod">
          <ac:chgData name="Anders Albin Esbjerg" userId="64407af7-ce10-4b99-b7a2-e8608945a604" providerId="ADAL" clId="{59800D51-48DE-4C63-8DEF-2031A99B7CA9}" dt="2025-11-25T10:07:57.424" v="3586" actId="6549"/>
          <ac:spMkLst>
            <pc:docMk/>
            <pc:sldMk cId="1573188673" sldId="264"/>
            <ac:spMk id="3" creationId="{75C4B414-BFA1-21AF-C82F-F4A733412EBE}"/>
          </ac:spMkLst>
        </pc:spChg>
        <pc:picChg chg="add mod">
          <ac:chgData name="Anders Albin Esbjerg" userId="64407af7-ce10-4b99-b7a2-e8608945a604" providerId="ADAL" clId="{59800D51-48DE-4C63-8DEF-2031A99B7CA9}" dt="2025-11-25T10:09:12.553" v="3588" actId="1076"/>
          <ac:picMkLst>
            <pc:docMk/>
            <pc:sldMk cId="1573188673" sldId="264"/>
            <ac:picMk id="6" creationId="{63D35C44-C1AF-C928-3F7A-0594A2FB8D80}"/>
          </ac:picMkLst>
        </pc:picChg>
      </pc:sldChg>
      <pc:sldChg chg="addSp delSp modSp new mod ord setBg">
        <pc:chgData name="Anders Albin Esbjerg" userId="64407af7-ce10-4b99-b7a2-e8608945a604" providerId="ADAL" clId="{59800D51-48DE-4C63-8DEF-2031A99B7CA9}" dt="2025-11-23T12:15:31.518" v="3136"/>
        <pc:sldMkLst>
          <pc:docMk/>
          <pc:sldMk cId="1657925593" sldId="265"/>
        </pc:sldMkLst>
        <pc:spChg chg="mod">
          <ac:chgData name="Anders Albin Esbjerg" userId="64407af7-ce10-4b99-b7a2-e8608945a604" providerId="ADAL" clId="{59800D51-48DE-4C63-8DEF-2031A99B7CA9}" dt="2025-11-23T12:14:31.231" v="3133" actId="14100"/>
          <ac:spMkLst>
            <pc:docMk/>
            <pc:sldMk cId="1657925593" sldId="265"/>
            <ac:spMk id="2" creationId="{899B910F-359B-A4C4-D24B-82C61B01F89C}"/>
          </ac:spMkLst>
        </pc:spChg>
        <pc:spChg chg="mod">
          <ac:chgData name="Anders Albin Esbjerg" userId="64407af7-ce10-4b99-b7a2-e8608945a604" providerId="ADAL" clId="{59800D51-48DE-4C63-8DEF-2031A99B7CA9}" dt="2025-11-17T14:48:00.305" v="1798" actId="26606"/>
          <ac:spMkLst>
            <pc:docMk/>
            <pc:sldMk cId="1657925593" sldId="265"/>
            <ac:spMk id="3" creationId="{EA52F6A9-1C73-4670-6FCB-A89CA975EB57}"/>
          </ac:spMkLst>
        </pc:spChg>
        <pc:picChg chg="add mod">
          <ac:chgData name="Anders Albin Esbjerg" userId="64407af7-ce10-4b99-b7a2-e8608945a604" providerId="ADAL" clId="{59800D51-48DE-4C63-8DEF-2031A99B7CA9}" dt="2025-11-23T12:14:34.028" v="3134" actId="1076"/>
          <ac:picMkLst>
            <pc:docMk/>
            <pc:sldMk cId="1657925593" sldId="265"/>
            <ac:picMk id="7" creationId="{715EF535-A52E-284D-EE92-663FB5B4AEA4}"/>
          </ac:picMkLst>
        </pc:picChg>
      </pc:sldChg>
      <pc:sldChg chg="addSp delSp modSp new mod ord setBg modAnim">
        <pc:chgData name="Anders Albin Esbjerg" userId="64407af7-ce10-4b99-b7a2-e8608945a604" providerId="ADAL" clId="{59800D51-48DE-4C63-8DEF-2031A99B7CA9}" dt="2025-11-21T10:39:09.527" v="2855"/>
        <pc:sldMkLst>
          <pc:docMk/>
          <pc:sldMk cId="4185941011" sldId="267"/>
        </pc:sldMkLst>
        <pc:spChg chg="mod">
          <ac:chgData name="Anders Albin Esbjerg" userId="64407af7-ce10-4b99-b7a2-e8608945a604" providerId="ADAL" clId="{59800D51-48DE-4C63-8DEF-2031A99B7CA9}" dt="2025-11-21T10:15:05.857" v="1885" actId="20577"/>
          <ac:spMkLst>
            <pc:docMk/>
            <pc:sldMk cId="4185941011" sldId="267"/>
            <ac:spMk id="2" creationId="{1EB3F628-F8ED-5346-0C0A-A81248B3E4F0}"/>
          </ac:spMkLst>
        </pc:spChg>
        <pc:picChg chg="add mod modCrop">
          <ac:chgData name="Anders Albin Esbjerg" userId="64407af7-ce10-4b99-b7a2-e8608945a604" providerId="ADAL" clId="{59800D51-48DE-4C63-8DEF-2031A99B7CA9}" dt="2025-11-21T10:13:33.370" v="1855" actId="732"/>
          <ac:picMkLst>
            <pc:docMk/>
            <pc:sldMk cId="4185941011" sldId="267"/>
            <ac:picMk id="4" creationId="{0E84EDBD-1B2F-549D-7C42-F8D7F2CA6E9B}"/>
          </ac:picMkLst>
        </pc:picChg>
        <pc:picChg chg="add mod modCrop">
          <ac:chgData name="Anders Albin Esbjerg" userId="64407af7-ce10-4b99-b7a2-e8608945a604" providerId="ADAL" clId="{59800D51-48DE-4C63-8DEF-2031A99B7CA9}" dt="2025-11-21T10:13:29.311" v="1854" actId="732"/>
          <ac:picMkLst>
            <pc:docMk/>
            <pc:sldMk cId="4185941011" sldId="267"/>
            <ac:picMk id="5" creationId="{924C3CAA-28DF-4424-A0A4-8F5CD5B057C3}"/>
          </ac:picMkLst>
        </pc:picChg>
        <pc:picChg chg="add mod ord modCrop">
          <ac:chgData name="Anders Albin Esbjerg" userId="64407af7-ce10-4b99-b7a2-e8608945a604" providerId="ADAL" clId="{59800D51-48DE-4C63-8DEF-2031A99B7CA9}" dt="2025-11-21T10:13:39.820" v="1856" actId="1076"/>
          <ac:picMkLst>
            <pc:docMk/>
            <pc:sldMk cId="4185941011" sldId="267"/>
            <ac:picMk id="7" creationId="{497B1B66-F102-D9C8-B02B-229B93C6C317}"/>
          </ac:picMkLst>
        </pc:picChg>
        <pc:picChg chg="add mod modCrop">
          <ac:chgData name="Anders Albin Esbjerg" userId="64407af7-ce10-4b99-b7a2-e8608945a604" providerId="ADAL" clId="{59800D51-48DE-4C63-8DEF-2031A99B7CA9}" dt="2025-11-21T10:13:23.267" v="1853" actId="1076"/>
          <ac:picMkLst>
            <pc:docMk/>
            <pc:sldMk cId="4185941011" sldId="267"/>
            <ac:picMk id="9" creationId="{28BA3542-C951-DDC6-EA75-BE64E2DBBA3F}"/>
          </ac:picMkLst>
        </pc:picChg>
      </pc:sldChg>
      <pc:sldChg chg="addSp delSp modSp new mod ord">
        <pc:chgData name="Anders Albin Esbjerg" userId="64407af7-ce10-4b99-b7a2-e8608945a604" providerId="ADAL" clId="{59800D51-48DE-4C63-8DEF-2031A99B7CA9}" dt="2025-11-24T17:51:44.603" v="3208"/>
        <pc:sldMkLst>
          <pc:docMk/>
          <pc:sldMk cId="3556615519" sldId="269"/>
        </pc:sldMkLst>
        <pc:spChg chg="mod">
          <ac:chgData name="Anders Albin Esbjerg" userId="64407af7-ce10-4b99-b7a2-e8608945a604" providerId="ADAL" clId="{59800D51-48DE-4C63-8DEF-2031A99B7CA9}" dt="2025-11-21T10:38:09.695" v="2848" actId="14100"/>
          <ac:spMkLst>
            <pc:docMk/>
            <pc:sldMk cId="3556615519" sldId="269"/>
            <ac:spMk id="2" creationId="{CF6241CC-E3AB-25F2-6BB3-598763024F72}"/>
          </ac:spMkLst>
        </pc:spChg>
        <pc:spChg chg="mod">
          <ac:chgData name="Anders Albin Esbjerg" userId="64407af7-ce10-4b99-b7a2-e8608945a604" providerId="ADAL" clId="{59800D51-48DE-4C63-8DEF-2031A99B7CA9}" dt="2025-11-24T17:43:38.874" v="3204" actId="14100"/>
          <ac:spMkLst>
            <pc:docMk/>
            <pc:sldMk cId="3556615519" sldId="269"/>
            <ac:spMk id="3" creationId="{EE1969F7-4098-6FC5-7386-A12B005AE5E4}"/>
          </ac:spMkLst>
        </pc:spChg>
      </pc:sldChg>
      <pc:sldChg chg="modSp new mod ord">
        <pc:chgData name="Anders Albin Esbjerg" userId="64407af7-ce10-4b99-b7a2-e8608945a604" providerId="ADAL" clId="{59800D51-48DE-4C63-8DEF-2031A99B7CA9}" dt="2025-11-25T10:07:18.688" v="3582"/>
        <pc:sldMkLst>
          <pc:docMk/>
          <pc:sldMk cId="617350232" sldId="270"/>
        </pc:sldMkLst>
        <pc:spChg chg="mod">
          <ac:chgData name="Anders Albin Esbjerg" userId="64407af7-ce10-4b99-b7a2-e8608945a604" providerId="ADAL" clId="{59800D51-48DE-4C63-8DEF-2031A99B7CA9}" dt="2025-11-23T12:00:33.726" v="2892"/>
          <ac:spMkLst>
            <pc:docMk/>
            <pc:sldMk cId="617350232" sldId="270"/>
            <ac:spMk id="2" creationId="{2D865D4A-EBBC-AC3B-C420-D37C4C30605A}"/>
          </ac:spMkLst>
        </pc:spChg>
        <pc:spChg chg="mod">
          <ac:chgData name="Anders Albin Esbjerg" userId="64407af7-ce10-4b99-b7a2-e8608945a604" providerId="ADAL" clId="{59800D51-48DE-4C63-8DEF-2031A99B7CA9}" dt="2025-11-24T18:47:06.861" v="3451" actId="20577"/>
          <ac:spMkLst>
            <pc:docMk/>
            <pc:sldMk cId="617350232" sldId="270"/>
            <ac:spMk id="3" creationId="{629D7647-B450-0DCD-A05C-98E721483C19}"/>
          </ac:spMkLst>
        </pc:spChg>
      </pc:sldChg>
      <pc:sldChg chg="addSp modSp new mod">
        <pc:chgData name="Anders Albin Esbjerg" userId="64407af7-ce10-4b99-b7a2-e8608945a604" providerId="ADAL" clId="{59800D51-48DE-4C63-8DEF-2031A99B7CA9}" dt="2025-11-24T18:09:40.819" v="3404" actId="20577"/>
        <pc:sldMkLst>
          <pc:docMk/>
          <pc:sldMk cId="4112219794" sldId="271"/>
        </pc:sldMkLst>
        <pc:spChg chg="mod">
          <ac:chgData name="Anders Albin Esbjerg" userId="64407af7-ce10-4b99-b7a2-e8608945a604" providerId="ADAL" clId="{59800D51-48DE-4C63-8DEF-2031A99B7CA9}" dt="2025-11-24T18:09:40.819" v="3404" actId="20577"/>
          <ac:spMkLst>
            <pc:docMk/>
            <pc:sldMk cId="4112219794" sldId="271"/>
            <ac:spMk id="2" creationId="{795D27B8-324F-A8B9-1D81-7E45A02355D4}"/>
          </ac:spMkLst>
        </pc:spChg>
        <pc:picChg chg="add mod">
          <ac:chgData name="Anders Albin Esbjerg" userId="64407af7-ce10-4b99-b7a2-e8608945a604" providerId="ADAL" clId="{59800D51-48DE-4C63-8DEF-2031A99B7CA9}" dt="2025-11-24T18:03:19.147" v="3264" actId="1076"/>
          <ac:picMkLst>
            <pc:docMk/>
            <pc:sldMk cId="4112219794" sldId="271"/>
            <ac:picMk id="4" creationId="{6563DB49-D45E-FB2E-E8D0-D9E04C1EEFB5}"/>
          </ac:picMkLst>
        </pc:picChg>
      </pc:sldChg>
      <pc:sldChg chg="modSp new mod">
        <pc:chgData name="Anders Albin Esbjerg" userId="64407af7-ce10-4b99-b7a2-e8608945a604" providerId="ADAL" clId="{59800D51-48DE-4C63-8DEF-2031A99B7CA9}" dt="2025-11-24T18:09:04.503" v="3374" actId="20577"/>
        <pc:sldMkLst>
          <pc:docMk/>
          <pc:sldMk cId="853975101" sldId="272"/>
        </pc:sldMkLst>
        <pc:spChg chg="mod">
          <ac:chgData name="Anders Albin Esbjerg" userId="64407af7-ce10-4b99-b7a2-e8608945a604" providerId="ADAL" clId="{59800D51-48DE-4C63-8DEF-2031A99B7CA9}" dt="2025-11-24T18:09:04.503" v="3374" actId="20577"/>
          <ac:spMkLst>
            <pc:docMk/>
            <pc:sldMk cId="853975101" sldId="272"/>
            <ac:spMk id="2" creationId="{3F40B23C-B7A3-4049-2E1E-1650F93339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3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6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7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06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11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08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4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4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27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4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0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48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61226384995597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gen tilgængelig billedbeskrivelse.">
            <a:extLst>
              <a:ext uri="{FF2B5EF4-FFF2-40B4-BE49-F238E27FC236}">
                <a16:creationId xmlns:a16="http://schemas.microsoft.com/office/drawing/2014/main" id="{B28FC9BF-5639-16DF-2C1A-579CA917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09" y="-705080"/>
            <a:ext cx="13205862" cy="8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07FA9A-8EBB-B39E-EE2A-210B9338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24588"/>
            <a:ext cx="9144000" cy="2149642"/>
          </a:xfrm>
        </p:spPr>
        <p:txBody>
          <a:bodyPr>
            <a:normAutofit fontScale="90000"/>
          </a:bodyPr>
          <a:lstStyle/>
          <a:p>
            <a:r>
              <a:rPr lang="da-DK" sz="7200" dirty="0">
                <a:solidFill>
                  <a:schemeClr val="bg1"/>
                </a:solidFill>
              </a:rPr>
              <a:t>Politik og Magt</a:t>
            </a:r>
            <a:br>
              <a:rPr lang="da-DK" sz="7200" dirty="0">
                <a:solidFill>
                  <a:schemeClr val="bg1"/>
                </a:solidFill>
              </a:rPr>
            </a:br>
            <a:r>
              <a:rPr lang="da-DK" sz="7200" dirty="0">
                <a:solidFill>
                  <a:schemeClr val="bg1"/>
                </a:solidFill>
              </a:rPr>
              <a:t>4 - Partiernes ideologier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4AD65-0B5E-EDEA-150B-4DE2EB4B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3781217" cy="1066800"/>
          </a:xfrm>
        </p:spPr>
        <p:txBody>
          <a:bodyPr/>
          <a:lstStyle/>
          <a:p>
            <a:r>
              <a:rPr lang="da-DK" dirty="0"/>
              <a:t>Placering?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C4B414-BFA1-21AF-C82F-F4A73341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2449"/>
            <a:ext cx="11267557" cy="4058751"/>
          </a:xfrm>
        </p:spPr>
        <p:txBody>
          <a:bodyPr/>
          <a:lstStyle/>
          <a:p>
            <a:r>
              <a:rPr lang="da-DK" dirty="0"/>
              <a:t>DF som støtteparti til rød blok? 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3D35C44-C1AF-C928-3F7A-0594A2FB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335" y="261495"/>
            <a:ext cx="7401958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8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B910F-359B-A4C4-D24B-82C61B01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83368"/>
          </a:xfrm>
        </p:spPr>
        <p:txBody>
          <a:bodyPr/>
          <a:lstStyle/>
          <a:p>
            <a:r>
              <a:rPr lang="da-DK" dirty="0"/>
              <a:t>Gæt et parti (opgave 3)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52F6A9-1C73-4670-6FCB-A89CA975E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15EF535-A52E-284D-EE92-663FB5B4A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75" y="1066800"/>
            <a:ext cx="7887801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2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D27B8-324F-A8B9-1D81-7E45A023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0632"/>
            <a:ext cx="10353762" cy="826168"/>
          </a:xfrm>
        </p:spPr>
        <p:txBody>
          <a:bodyPr/>
          <a:lstStyle/>
          <a:p>
            <a:r>
              <a:rPr lang="da-DK" dirty="0"/>
              <a:t>Ram et parti (ekstra opgave 4)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B80965-96A4-46DF-D17C-352628678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563DB49-D45E-FB2E-E8D0-D9E04C1E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75" y="1066800"/>
            <a:ext cx="7887801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0B23C-B7A3-4049-2E1E-1650F933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Ekstra </a:t>
            </a:r>
            <a:r>
              <a:rPr lang="da-DK" dirty="0" err="1"/>
              <a:t>ekstra</a:t>
            </a:r>
            <a:r>
              <a:rPr lang="da-DK" dirty="0"/>
              <a:t> opgave (opgave 5)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7815D4-7B3C-A805-A7E7-B1CC2F144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397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Læs!</a:t>
            </a:r>
          </a:p>
          <a:p>
            <a:r>
              <a:rPr lang="da-DK" dirty="0"/>
              <a:t>3. Hvad vil det sige at være højre og venstreorienteret (opgave 1)</a:t>
            </a:r>
          </a:p>
          <a:p>
            <a:r>
              <a:rPr lang="da-DK" dirty="0"/>
              <a:t>4. Kategorisering af partierne (opgave 2)</a:t>
            </a:r>
          </a:p>
          <a:p>
            <a:r>
              <a:rPr lang="da-DK" dirty="0"/>
              <a:t>5. Gæt et parti (opgave 3)</a:t>
            </a:r>
          </a:p>
          <a:p>
            <a:r>
              <a:rPr lang="da-DK" dirty="0"/>
              <a:t>6. Ram et parti (opgave 4)</a:t>
            </a:r>
          </a:p>
          <a:p>
            <a:r>
              <a:rPr lang="da-DK" dirty="0"/>
              <a:t>7. Kommunalvalg og højre/venstre retning </a:t>
            </a:r>
            <a:r>
              <a:rPr lang="da-DK"/>
              <a:t>(opgave 5)</a:t>
            </a:r>
            <a:endParaRPr lang="da-DK" dirty="0"/>
          </a:p>
          <a:p>
            <a:r>
              <a:rPr lang="da-DK" dirty="0"/>
              <a:t>6.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10E42-433B-9D2D-FBB5-5B37AB58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3B2D36-8D9B-DD5E-A732-47D1E18D1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923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3B67B-49DB-77E9-AA2B-F04CB3E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4420205" cy="970450"/>
          </a:xfrm>
        </p:spPr>
        <p:txBody>
          <a:bodyPr/>
          <a:lstStyle/>
          <a:p>
            <a:r>
              <a:rPr lang="da-DK" dirty="0"/>
              <a:t>Læs!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06D67D-2019-4379-F4C2-B991F47F8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4420205" cy="4058751"/>
          </a:xfrm>
        </p:spPr>
        <p:txBody>
          <a:bodyPr/>
          <a:lstStyle/>
          <a:p>
            <a:r>
              <a:rPr lang="da-DK" dirty="0">
                <a:effectLst/>
              </a:rPr>
              <a:t>Brøndum, P., Hansen T. B. (2017). Luk samfundet op! (3 udg.). Columbus. S. 118 (Ideologiske forgreninger) – 121 (første kolonne, nederst)</a:t>
            </a:r>
          </a:p>
          <a:p>
            <a:endParaRPr lang="da-DK" dirty="0">
              <a:effectLst/>
            </a:endParaRPr>
          </a:p>
          <a:p>
            <a:r>
              <a:rPr lang="da-DK" dirty="0">
                <a:effectLst/>
              </a:rPr>
              <a:t>Plus opgave 1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63B30BE-00A6-0232-19EC-DDA80290B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880" y="0"/>
            <a:ext cx="6627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0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3F628-F8ED-5346-0C0A-A81248B3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57991" cy="1580050"/>
          </a:xfrm>
        </p:spPr>
        <p:txBody>
          <a:bodyPr/>
          <a:lstStyle/>
          <a:p>
            <a:r>
              <a:rPr lang="da-DK" dirty="0"/>
              <a:t>Opsamling på læsning</a:t>
            </a:r>
          </a:p>
        </p:txBody>
      </p:sp>
      <p:pic>
        <p:nvPicPr>
          <p:cNvPr id="4" name="Billede 3" descr="Et billede, der indeholder tekst, plakat, Font/skrifttype, menu&#10;&#10;AI-genereret indhold kan være ukorrekt.">
            <a:extLst>
              <a:ext uri="{FF2B5EF4-FFF2-40B4-BE49-F238E27FC236}">
                <a16:creationId xmlns:a16="http://schemas.microsoft.com/office/drawing/2014/main" id="{0E84EDBD-1B2F-549D-7C42-F8D7F2CA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807" r="7301"/>
          <a:stretch>
            <a:fillRect/>
          </a:stretch>
        </p:blipFill>
        <p:spPr>
          <a:xfrm>
            <a:off x="20786" y="1728667"/>
            <a:ext cx="2913945" cy="325464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24C3CAA-28DF-4424-A0A4-8F5CD5B057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95" b="49395"/>
          <a:stretch>
            <a:fillRect/>
          </a:stretch>
        </p:blipFill>
        <p:spPr>
          <a:xfrm>
            <a:off x="8730342" y="1728667"/>
            <a:ext cx="3461657" cy="307766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97B1B66-F102-D9C8-B02B-229B93C6C3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000"/>
          <a:stretch>
            <a:fillRect/>
          </a:stretch>
        </p:blipFill>
        <p:spPr>
          <a:xfrm>
            <a:off x="3757991" y="0"/>
            <a:ext cx="4354127" cy="248379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8BA3542-C951-DDC6-EA75-BE64E2DBBA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6544"/>
          <a:stretch>
            <a:fillRect/>
          </a:stretch>
        </p:blipFill>
        <p:spPr>
          <a:xfrm>
            <a:off x="3960353" y="3978442"/>
            <a:ext cx="4151765" cy="28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4F0C8-4551-7D7D-C61D-DB399177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44379"/>
            <a:ext cx="10353762" cy="1435671"/>
          </a:xfrm>
        </p:spPr>
        <p:txBody>
          <a:bodyPr>
            <a:normAutofit/>
          </a:bodyPr>
          <a:lstStyle/>
          <a:p>
            <a:r>
              <a:rPr lang="da-DK" dirty="0"/>
              <a:t>Opsamling på opgave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C5593A-0BA9-0452-33F7-F43D3F15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vil det sige at være venstreorienteret?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Hvad vil det sige at være højreorienteret?</a:t>
            </a:r>
          </a:p>
          <a:p>
            <a:pPr marL="3690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C76AF7-432E-D8A0-838D-B29BB00D0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6" y="1732449"/>
            <a:ext cx="5853640" cy="42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5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65D4A-EBBC-AC3B-C420-D37C4C30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på læsning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9D7647-B450-0DCD-A05C-98E72148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Skriv nogle fordelings –og værdipolitiske emner ned</a:t>
            </a:r>
          </a:p>
          <a:p>
            <a:endParaRPr lang="da-DK" dirty="0"/>
          </a:p>
          <a:p>
            <a:r>
              <a:rPr lang="da-DK" dirty="0"/>
              <a:t>Kan vi forestille os hvor ideologierne placere sig i koordinatsystemet?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735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241CC-E3AB-25F2-6BB3-59876302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090863"/>
          </a:xfrm>
        </p:spPr>
        <p:txBody>
          <a:bodyPr/>
          <a:lstStyle/>
          <a:p>
            <a:r>
              <a:rPr lang="da-DK" dirty="0"/>
              <a:t>Partier i Danmark og hvad synes de?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1969F7-4098-6FC5-7386-A12B005A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90863"/>
            <a:ext cx="10353762" cy="5117432"/>
          </a:xfrm>
        </p:spPr>
        <p:txBody>
          <a:bodyPr>
            <a:normAutofit/>
          </a:bodyPr>
          <a:lstStyle/>
          <a:p>
            <a:r>
              <a:rPr lang="da-DK" dirty="0"/>
              <a:t>Partier i Danmark</a:t>
            </a:r>
          </a:p>
          <a:p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Saml op på partierne Video | Facebook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661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897AC-8796-CD27-1DDD-B4AF52AF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066800"/>
          </a:xfrm>
        </p:spPr>
        <p:txBody>
          <a:bodyPr/>
          <a:lstStyle/>
          <a:p>
            <a:r>
              <a:rPr lang="da-DK" dirty="0"/>
              <a:t>Kategorisering af partierne (opgave 2)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CADE62-E41F-B895-C32B-2BA2B1220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7" y="1066801"/>
            <a:ext cx="3546150" cy="4724400"/>
          </a:xfrm>
        </p:spPr>
        <p:txBody>
          <a:bodyPr/>
          <a:lstStyle/>
          <a:p>
            <a:pPr>
              <a:buFontTx/>
              <a:buChar char="-"/>
            </a:pPr>
            <a:r>
              <a:rPr lang="da-DK" dirty="0"/>
              <a:t>Hvor placere du dig selv? 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r>
              <a:rPr lang="da-DK" dirty="0"/>
              <a:t>Hvilket parti er du tættest? </a:t>
            </a:r>
          </a:p>
          <a:p>
            <a:pPr marL="450000" lvl="1" indent="0">
              <a:buNone/>
            </a:pPr>
            <a:r>
              <a:rPr lang="da-DK" dirty="0"/>
              <a:t>Overrasket?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E8C55B5-B73E-D8D3-C010-FC596F4F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005" y="1001485"/>
            <a:ext cx="8245908" cy="5791201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39206AE-EB95-CB9B-FA21-B0FE5D94B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035" y="985496"/>
            <a:ext cx="8081848" cy="58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grå">
  <a:themeElements>
    <a:clrScheme name="Skifergrå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grå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gr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Skifergrå</Template>
  <TotalTime>373</TotalTime>
  <Words>239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Calisto MT</vt:lpstr>
      <vt:lpstr>Wingdings 2</vt:lpstr>
      <vt:lpstr>Skifergrå</vt:lpstr>
      <vt:lpstr>Politik og Magt 4 - Partiernes ideologier</vt:lpstr>
      <vt:lpstr>Mål med dagen</vt:lpstr>
      <vt:lpstr>Opsamling fra sidst</vt:lpstr>
      <vt:lpstr>Læs!</vt:lpstr>
      <vt:lpstr>Opsamling på læsning</vt:lpstr>
      <vt:lpstr>Opsamling på opgave 1</vt:lpstr>
      <vt:lpstr>Opsamling på læsning</vt:lpstr>
      <vt:lpstr>Partier i Danmark og hvad synes de? </vt:lpstr>
      <vt:lpstr>Kategorisering af partierne (opgave 2)</vt:lpstr>
      <vt:lpstr>Placering? </vt:lpstr>
      <vt:lpstr>Gæt et parti (opgave 3)</vt:lpstr>
      <vt:lpstr>Ram et parti (ekstra opgave 4)</vt:lpstr>
      <vt:lpstr>Ekstra ekstra opgave (opgave 5) 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1</cp:revision>
  <dcterms:created xsi:type="dcterms:W3CDTF">2025-11-08T14:50:30Z</dcterms:created>
  <dcterms:modified xsi:type="dcterms:W3CDTF">2025-11-27T07:15:08Z</dcterms:modified>
</cp:coreProperties>
</file>