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6BFA5-CE65-430B-B700-E6BF92C4D6B8}" v="288" dt="2025-11-28T11:03:23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undo custSel addSld delSld modSld">
      <pc:chgData name="Anders Albin Esbjerg" userId="64407af7-ce10-4b99-b7a2-e8608945a604" providerId="ADAL" clId="{59800D51-48DE-4C63-8DEF-2031A99B7CA9}" dt="2025-12-02T17:55:47.059" v="1537"/>
      <pc:docMkLst>
        <pc:docMk/>
      </pc:docMkLst>
      <pc:sldChg chg="modSp mod">
        <pc:chgData name="Anders Albin Esbjerg" userId="64407af7-ce10-4b99-b7a2-e8608945a604" providerId="ADAL" clId="{59800D51-48DE-4C63-8DEF-2031A99B7CA9}" dt="2025-11-25T10:04:34.197" v="31" actId="14100"/>
        <pc:sldMkLst>
          <pc:docMk/>
          <pc:sldMk cId="3839132308" sldId="256"/>
        </pc:sldMkLst>
        <pc:spChg chg="mod">
          <ac:chgData name="Anders Albin Esbjerg" userId="64407af7-ce10-4b99-b7a2-e8608945a604" providerId="ADAL" clId="{59800D51-48DE-4C63-8DEF-2031A99B7CA9}" dt="2025-11-25T10:04:34.197" v="31" actId="14100"/>
          <ac:spMkLst>
            <pc:docMk/>
            <pc:sldMk cId="3839132308" sldId="256"/>
            <ac:spMk id="2" creationId="{DF07FA9A-8EBB-B39E-EE2A-210B9338678E}"/>
          </ac:spMkLst>
        </pc:spChg>
      </pc:sldChg>
      <pc:sldChg chg="modSp mod">
        <pc:chgData name="Anders Albin Esbjerg" userId="64407af7-ce10-4b99-b7a2-e8608945a604" providerId="ADAL" clId="{59800D51-48DE-4C63-8DEF-2031A99B7CA9}" dt="2025-12-02T17:41:57.603" v="1518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5-12-02T17:41:57.603" v="1518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addSp delSp modSp mod">
        <pc:chgData name="Anders Albin Esbjerg" userId="64407af7-ce10-4b99-b7a2-e8608945a604" providerId="ADAL" clId="{59800D51-48DE-4C63-8DEF-2031A99B7CA9}" dt="2025-12-02T17:51:45.032" v="1536" actId="20577"/>
        <pc:sldMkLst>
          <pc:docMk/>
          <pc:sldMk cId="3398993521" sldId="258"/>
        </pc:sldMkLst>
        <pc:spChg chg="mod">
          <ac:chgData name="Anders Albin Esbjerg" userId="64407af7-ce10-4b99-b7a2-e8608945a604" providerId="ADAL" clId="{59800D51-48DE-4C63-8DEF-2031A99B7CA9}" dt="2025-11-25T10:15:01.037" v="244" actId="14100"/>
          <ac:spMkLst>
            <pc:docMk/>
            <pc:sldMk cId="3398993521" sldId="258"/>
            <ac:spMk id="2" creationId="{06BAA157-6E58-268A-78B0-3FC146EA2B5B}"/>
          </ac:spMkLst>
        </pc:spChg>
        <pc:spChg chg="mod">
          <ac:chgData name="Anders Albin Esbjerg" userId="64407af7-ce10-4b99-b7a2-e8608945a604" providerId="ADAL" clId="{59800D51-48DE-4C63-8DEF-2031A99B7CA9}" dt="2025-12-02T17:51:45.032" v="1536" actId="20577"/>
          <ac:spMkLst>
            <pc:docMk/>
            <pc:sldMk cId="3398993521" sldId="258"/>
            <ac:spMk id="3" creationId="{8C5495BC-8F61-2881-5CB8-6B0551C63F3A}"/>
          </ac:spMkLst>
        </pc:spChg>
        <pc:picChg chg="add del mod">
          <ac:chgData name="Anders Albin Esbjerg" userId="64407af7-ce10-4b99-b7a2-e8608945a604" providerId="ADAL" clId="{59800D51-48DE-4C63-8DEF-2031A99B7CA9}" dt="2025-12-02T17:38:51.328" v="1463" actId="478"/>
          <ac:picMkLst>
            <pc:docMk/>
            <pc:sldMk cId="3398993521" sldId="258"/>
            <ac:picMk id="4" creationId="{44CF4BB3-5923-EB54-6A9F-A7361BBF532D}"/>
          </ac:picMkLst>
        </pc:picChg>
      </pc:sldChg>
      <pc:sldChg chg="modSp new mod modAnim">
        <pc:chgData name="Anders Albin Esbjerg" userId="64407af7-ce10-4b99-b7a2-e8608945a604" providerId="ADAL" clId="{59800D51-48DE-4C63-8DEF-2031A99B7CA9}" dt="2025-11-28T08:58:01.264" v="1308" actId="20577"/>
        <pc:sldMkLst>
          <pc:docMk/>
          <pc:sldMk cId="1086787948" sldId="259"/>
        </pc:sldMkLst>
        <pc:spChg chg="mod">
          <ac:chgData name="Anders Albin Esbjerg" userId="64407af7-ce10-4b99-b7a2-e8608945a604" providerId="ADAL" clId="{59800D51-48DE-4C63-8DEF-2031A99B7CA9}" dt="2025-11-25T10:23:03.616" v="454" actId="20577"/>
          <ac:spMkLst>
            <pc:docMk/>
            <pc:sldMk cId="1086787948" sldId="259"/>
            <ac:spMk id="2" creationId="{469E9FBF-A4E7-C9D3-75B1-E9CEB8181923}"/>
          </ac:spMkLst>
        </pc:spChg>
        <pc:spChg chg="mod">
          <ac:chgData name="Anders Albin Esbjerg" userId="64407af7-ce10-4b99-b7a2-e8608945a604" providerId="ADAL" clId="{59800D51-48DE-4C63-8DEF-2031A99B7CA9}" dt="2025-11-28T08:58:01.264" v="1308" actId="20577"/>
          <ac:spMkLst>
            <pc:docMk/>
            <pc:sldMk cId="1086787948" sldId="259"/>
            <ac:spMk id="3" creationId="{1B419FAB-7610-6599-BA5F-6AF9E281BD40}"/>
          </ac:spMkLst>
        </pc:spChg>
      </pc:sldChg>
      <pc:sldChg chg="addSp delSp modSp new mod modAnim">
        <pc:chgData name="Anders Albin Esbjerg" userId="64407af7-ce10-4b99-b7a2-e8608945a604" providerId="ADAL" clId="{59800D51-48DE-4C63-8DEF-2031A99B7CA9}" dt="2025-12-02T17:55:47.059" v="1537"/>
        <pc:sldMkLst>
          <pc:docMk/>
          <pc:sldMk cId="788735885" sldId="260"/>
        </pc:sldMkLst>
        <pc:spChg chg="mod">
          <ac:chgData name="Anders Albin Esbjerg" userId="64407af7-ce10-4b99-b7a2-e8608945a604" providerId="ADAL" clId="{59800D51-48DE-4C63-8DEF-2031A99B7CA9}" dt="2025-11-27T13:03:51.207" v="837" actId="14100"/>
          <ac:spMkLst>
            <pc:docMk/>
            <pc:sldMk cId="788735885" sldId="260"/>
            <ac:spMk id="2" creationId="{4D2C242E-E4E2-191E-9A32-2D685FF2511E}"/>
          </ac:spMkLst>
        </pc:spChg>
        <pc:spChg chg="mod">
          <ac:chgData name="Anders Albin Esbjerg" userId="64407af7-ce10-4b99-b7a2-e8608945a604" providerId="ADAL" clId="{59800D51-48DE-4C63-8DEF-2031A99B7CA9}" dt="2025-11-28T08:58:04.809" v="1309" actId="20577"/>
          <ac:spMkLst>
            <pc:docMk/>
            <pc:sldMk cId="788735885" sldId="260"/>
            <ac:spMk id="3" creationId="{61E24A1E-F208-DABA-209D-F504323185E3}"/>
          </ac:spMkLst>
        </pc:spChg>
        <pc:picChg chg="add mod">
          <ac:chgData name="Anders Albin Esbjerg" userId="64407af7-ce10-4b99-b7a2-e8608945a604" providerId="ADAL" clId="{59800D51-48DE-4C63-8DEF-2031A99B7CA9}" dt="2025-11-28T08:57:14.917" v="1272" actId="1076"/>
          <ac:picMkLst>
            <pc:docMk/>
            <pc:sldMk cId="788735885" sldId="260"/>
            <ac:picMk id="7" creationId="{7280CE76-D8BE-F3E5-4A19-B5534782ABE6}"/>
          </ac:picMkLst>
        </pc:picChg>
      </pc:sldChg>
      <pc:sldChg chg="addSp delSp modSp new mod delAnim modAnim">
        <pc:chgData name="Anders Albin Esbjerg" userId="64407af7-ce10-4b99-b7a2-e8608945a604" providerId="ADAL" clId="{59800D51-48DE-4C63-8DEF-2031A99B7CA9}" dt="2025-11-28T06:58:11.516" v="1247" actId="20577"/>
        <pc:sldMkLst>
          <pc:docMk/>
          <pc:sldMk cId="2805256685" sldId="262"/>
        </pc:sldMkLst>
        <pc:spChg chg="mod">
          <ac:chgData name="Anders Albin Esbjerg" userId="64407af7-ce10-4b99-b7a2-e8608945a604" providerId="ADAL" clId="{59800D51-48DE-4C63-8DEF-2031A99B7CA9}" dt="2025-11-28T06:58:11.516" v="1247" actId="20577"/>
          <ac:spMkLst>
            <pc:docMk/>
            <pc:sldMk cId="2805256685" sldId="262"/>
            <ac:spMk id="2" creationId="{4FFBD8E8-F5AD-3CC2-1F50-3E0CC7D1389D}"/>
          </ac:spMkLst>
        </pc:spChg>
        <pc:spChg chg="mod">
          <ac:chgData name="Anders Albin Esbjerg" userId="64407af7-ce10-4b99-b7a2-e8608945a604" providerId="ADAL" clId="{59800D51-48DE-4C63-8DEF-2031A99B7CA9}" dt="2025-11-28T06:57:21.498" v="1234" actId="20577"/>
          <ac:spMkLst>
            <pc:docMk/>
            <pc:sldMk cId="2805256685" sldId="262"/>
            <ac:spMk id="3" creationId="{FBAC5848-1379-C26C-5B61-C070AD08A541}"/>
          </ac:spMkLst>
        </pc:spChg>
        <pc:picChg chg="add mod">
          <ac:chgData name="Anders Albin Esbjerg" userId="64407af7-ce10-4b99-b7a2-e8608945a604" providerId="ADAL" clId="{59800D51-48DE-4C63-8DEF-2031A99B7CA9}" dt="2025-11-27T13:41:48.256" v="957" actId="1076"/>
          <ac:picMkLst>
            <pc:docMk/>
            <pc:sldMk cId="2805256685" sldId="262"/>
            <ac:picMk id="6" creationId="{DC23DF15-6379-69A8-3E29-F655655DBE9C}"/>
          </ac:picMkLst>
        </pc:picChg>
        <pc:picChg chg="add mod">
          <ac:chgData name="Anders Albin Esbjerg" userId="64407af7-ce10-4b99-b7a2-e8608945a604" providerId="ADAL" clId="{59800D51-48DE-4C63-8DEF-2031A99B7CA9}" dt="2025-11-27T14:07:08.351" v="1103" actId="1076"/>
          <ac:picMkLst>
            <pc:docMk/>
            <pc:sldMk cId="2805256685" sldId="262"/>
            <ac:picMk id="13" creationId="{D93E4721-7BD6-CDDC-E2FF-7188FC116689}"/>
          </ac:picMkLst>
        </pc:picChg>
        <pc:picChg chg="add mod">
          <ac:chgData name="Anders Albin Esbjerg" userId="64407af7-ce10-4b99-b7a2-e8608945a604" providerId="ADAL" clId="{59800D51-48DE-4C63-8DEF-2031A99B7CA9}" dt="2025-11-27T14:07:15.770" v="1107" actId="1076"/>
          <ac:picMkLst>
            <pc:docMk/>
            <pc:sldMk cId="2805256685" sldId="262"/>
            <ac:picMk id="14" creationId="{A4625128-B35F-26CF-13FD-29FE832349B7}"/>
          </ac:picMkLst>
        </pc:picChg>
        <pc:picChg chg="add mod">
          <ac:chgData name="Anders Albin Esbjerg" userId="64407af7-ce10-4b99-b7a2-e8608945a604" providerId="ADAL" clId="{59800D51-48DE-4C63-8DEF-2031A99B7CA9}" dt="2025-11-27T14:07:24.756" v="1112" actId="1076"/>
          <ac:picMkLst>
            <pc:docMk/>
            <pc:sldMk cId="2805256685" sldId="262"/>
            <ac:picMk id="15" creationId="{B3D6DC7D-BA36-F9A1-0E41-1C20CF68B82A}"/>
          </ac:picMkLst>
        </pc:picChg>
        <pc:picChg chg="add mod">
          <ac:chgData name="Anders Albin Esbjerg" userId="64407af7-ce10-4b99-b7a2-e8608945a604" providerId="ADAL" clId="{59800D51-48DE-4C63-8DEF-2031A99B7CA9}" dt="2025-11-27T14:07:29.753" v="1114" actId="1076"/>
          <ac:picMkLst>
            <pc:docMk/>
            <pc:sldMk cId="2805256685" sldId="262"/>
            <ac:picMk id="16" creationId="{0C4C56D2-602F-9AE8-7178-C382BCFE7987}"/>
          </ac:picMkLst>
        </pc:picChg>
        <pc:picChg chg="add mod">
          <ac:chgData name="Anders Albin Esbjerg" userId="64407af7-ce10-4b99-b7a2-e8608945a604" providerId="ADAL" clId="{59800D51-48DE-4C63-8DEF-2031A99B7CA9}" dt="2025-11-27T14:11:52.765" v="1181" actId="1076"/>
          <ac:picMkLst>
            <pc:docMk/>
            <pc:sldMk cId="2805256685" sldId="262"/>
            <ac:picMk id="17" creationId="{3E1A14D3-1635-CD2A-ED42-9D8C3FF637A2}"/>
          </ac:picMkLst>
        </pc:picChg>
        <pc:picChg chg="add mod">
          <ac:chgData name="Anders Albin Esbjerg" userId="64407af7-ce10-4b99-b7a2-e8608945a604" providerId="ADAL" clId="{59800D51-48DE-4C63-8DEF-2031A99B7CA9}" dt="2025-11-27T14:07:45.602" v="1120" actId="1076"/>
          <ac:picMkLst>
            <pc:docMk/>
            <pc:sldMk cId="2805256685" sldId="262"/>
            <ac:picMk id="18" creationId="{8F31B29C-1D54-DA05-F44F-DD16C3F44508}"/>
          </ac:picMkLst>
        </pc:picChg>
        <pc:picChg chg="add mod">
          <ac:chgData name="Anders Albin Esbjerg" userId="64407af7-ce10-4b99-b7a2-e8608945a604" providerId="ADAL" clId="{59800D51-48DE-4C63-8DEF-2031A99B7CA9}" dt="2025-11-27T14:07:50.281" v="1123" actId="14100"/>
          <ac:picMkLst>
            <pc:docMk/>
            <pc:sldMk cId="2805256685" sldId="262"/>
            <ac:picMk id="19" creationId="{18268769-4A63-7D9B-02E7-B66273C337A5}"/>
          </ac:picMkLst>
        </pc:picChg>
        <pc:picChg chg="add mod">
          <ac:chgData name="Anders Albin Esbjerg" userId="64407af7-ce10-4b99-b7a2-e8608945a604" providerId="ADAL" clId="{59800D51-48DE-4C63-8DEF-2031A99B7CA9}" dt="2025-11-27T14:10:01.511" v="1129" actId="1076"/>
          <ac:picMkLst>
            <pc:docMk/>
            <pc:sldMk cId="2805256685" sldId="262"/>
            <ac:picMk id="21" creationId="{0F1252C9-359F-ACF6-BD1A-61C93B471981}"/>
          </ac:picMkLst>
        </pc:picChg>
        <pc:picChg chg="add mod">
          <ac:chgData name="Anders Albin Esbjerg" userId="64407af7-ce10-4b99-b7a2-e8608945a604" providerId="ADAL" clId="{59800D51-48DE-4C63-8DEF-2031A99B7CA9}" dt="2025-11-27T14:10:16.181" v="1135" actId="1076"/>
          <ac:picMkLst>
            <pc:docMk/>
            <pc:sldMk cId="2805256685" sldId="262"/>
            <ac:picMk id="23" creationId="{85707502-0EEF-2934-70E3-6EEFDC03272B}"/>
          </ac:picMkLst>
        </pc:picChg>
        <pc:picChg chg="add mod">
          <ac:chgData name="Anders Albin Esbjerg" userId="64407af7-ce10-4b99-b7a2-e8608945a604" providerId="ADAL" clId="{59800D51-48DE-4C63-8DEF-2031A99B7CA9}" dt="2025-11-27T14:10:21.913" v="1139" actId="1076"/>
          <ac:picMkLst>
            <pc:docMk/>
            <pc:sldMk cId="2805256685" sldId="262"/>
            <ac:picMk id="26" creationId="{8B65A139-5468-2E2C-8C05-E2A0AF8DE6CA}"/>
          </ac:picMkLst>
        </pc:picChg>
        <pc:picChg chg="add mod">
          <ac:chgData name="Anders Albin Esbjerg" userId="64407af7-ce10-4b99-b7a2-e8608945a604" providerId="ADAL" clId="{59800D51-48DE-4C63-8DEF-2031A99B7CA9}" dt="2025-11-27T14:10:23.862" v="1141" actId="1076"/>
          <ac:picMkLst>
            <pc:docMk/>
            <pc:sldMk cId="2805256685" sldId="262"/>
            <ac:picMk id="27" creationId="{18356E62-023D-9471-84F9-BEDA041476AD}"/>
          </ac:picMkLst>
        </pc:picChg>
        <pc:picChg chg="add mod">
          <ac:chgData name="Anders Albin Esbjerg" userId="64407af7-ce10-4b99-b7a2-e8608945a604" providerId="ADAL" clId="{59800D51-48DE-4C63-8DEF-2031A99B7CA9}" dt="2025-11-27T14:10:25.751" v="1143" actId="1076"/>
          <ac:picMkLst>
            <pc:docMk/>
            <pc:sldMk cId="2805256685" sldId="262"/>
            <ac:picMk id="28" creationId="{C3843F71-547F-780B-AF98-3700072F866A}"/>
          </ac:picMkLst>
        </pc:picChg>
        <pc:picChg chg="add mod">
          <ac:chgData name="Anders Albin Esbjerg" userId="64407af7-ce10-4b99-b7a2-e8608945a604" providerId="ADAL" clId="{59800D51-48DE-4C63-8DEF-2031A99B7CA9}" dt="2025-11-27T14:10:27.401" v="1145" actId="1076"/>
          <ac:picMkLst>
            <pc:docMk/>
            <pc:sldMk cId="2805256685" sldId="262"/>
            <ac:picMk id="29" creationId="{2751E726-AAC1-6DC1-6E5A-C65A77DE5763}"/>
          </ac:picMkLst>
        </pc:picChg>
        <pc:picChg chg="add mod">
          <ac:chgData name="Anders Albin Esbjerg" userId="64407af7-ce10-4b99-b7a2-e8608945a604" providerId="ADAL" clId="{59800D51-48DE-4C63-8DEF-2031A99B7CA9}" dt="2025-11-27T14:10:30.798" v="1148" actId="1076"/>
          <ac:picMkLst>
            <pc:docMk/>
            <pc:sldMk cId="2805256685" sldId="262"/>
            <ac:picMk id="30" creationId="{5227AE09-6E18-14FC-8642-8B6904C39AEB}"/>
          </ac:picMkLst>
        </pc:picChg>
        <pc:picChg chg="add mod">
          <ac:chgData name="Anders Albin Esbjerg" userId="64407af7-ce10-4b99-b7a2-e8608945a604" providerId="ADAL" clId="{59800D51-48DE-4C63-8DEF-2031A99B7CA9}" dt="2025-11-27T14:10:33.091" v="1150" actId="1076"/>
          <ac:picMkLst>
            <pc:docMk/>
            <pc:sldMk cId="2805256685" sldId="262"/>
            <ac:picMk id="31" creationId="{011B8600-E206-25D3-98AC-B6692FE701E9}"/>
          </ac:picMkLst>
        </pc:picChg>
        <pc:picChg chg="add mod">
          <ac:chgData name="Anders Albin Esbjerg" userId="64407af7-ce10-4b99-b7a2-e8608945a604" providerId="ADAL" clId="{59800D51-48DE-4C63-8DEF-2031A99B7CA9}" dt="2025-11-27T14:10:36.040" v="1152" actId="1076"/>
          <ac:picMkLst>
            <pc:docMk/>
            <pc:sldMk cId="2805256685" sldId="262"/>
            <ac:picMk id="32" creationId="{8014475B-E6B3-A7C6-6370-9993E4E60CF5}"/>
          </ac:picMkLst>
        </pc:picChg>
        <pc:picChg chg="add mod">
          <ac:chgData name="Anders Albin Esbjerg" userId="64407af7-ce10-4b99-b7a2-e8608945a604" providerId="ADAL" clId="{59800D51-48DE-4C63-8DEF-2031A99B7CA9}" dt="2025-11-27T14:10:38.620" v="1154" actId="1076"/>
          <ac:picMkLst>
            <pc:docMk/>
            <pc:sldMk cId="2805256685" sldId="262"/>
            <ac:picMk id="33" creationId="{1845035F-AB22-7BF0-4133-0721939EBD02}"/>
          </ac:picMkLst>
        </pc:picChg>
        <pc:picChg chg="add mod">
          <ac:chgData name="Anders Albin Esbjerg" userId="64407af7-ce10-4b99-b7a2-e8608945a604" providerId="ADAL" clId="{59800D51-48DE-4C63-8DEF-2031A99B7CA9}" dt="2025-11-27T14:11:01.431" v="1157" actId="1076"/>
          <ac:picMkLst>
            <pc:docMk/>
            <pc:sldMk cId="2805256685" sldId="262"/>
            <ac:picMk id="34" creationId="{3A6BFCC3-322C-8381-7378-2BCBC91DEF37}"/>
          </ac:picMkLst>
        </pc:picChg>
      </pc:sldChg>
      <pc:sldChg chg="addSp delSp modSp new mod">
        <pc:chgData name="Anders Albin Esbjerg" userId="64407af7-ce10-4b99-b7a2-e8608945a604" providerId="ADAL" clId="{59800D51-48DE-4C63-8DEF-2031A99B7CA9}" dt="2025-11-28T11:07:14.013" v="1459" actId="1076"/>
        <pc:sldMkLst>
          <pc:docMk/>
          <pc:sldMk cId="3528476716" sldId="263"/>
        </pc:sldMkLst>
        <pc:spChg chg="mod">
          <ac:chgData name="Anders Albin Esbjerg" userId="64407af7-ce10-4b99-b7a2-e8608945a604" providerId="ADAL" clId="{59800D51-48DE-4C63-8DEF-2031A99B7CA9}" dt="2025-11-28T11:03:27.298" v="1376" actId="20577"/>
          <ac:spMkLst>
            <pc:docMk/>
            <pc:sldMk cId="3528476716" sldId="263"/>
            <ac:spMk id="2" creationId="{41C2B486-4940-2CEF-D9E0-98AB1D2DFE88}"/>
          </ac:spMkLst>
        </pc:spChg>
        <pc:spChg chg="mod">
          <ac:chgData name="Anders Albin Esbjerg" userId="64407af7-ce10-4b99-b7a2-e8608945a604" providerId="ADAL" clId="{59800D51-48DE-4C63-8DEF-2031A99B7CA9}" dt="2025-11-28T11:06:37.477" v="1451" actId="20577"/>
          <ac:spMkLst>
            <pc:docMk/>
            <pc:sldMk cId="3528476716" sldId="263"/>
            <ac:spMk id="3" creationId="{AF0E0C3C-2D94-D5D9-4368-2F166305A880}"/>
          </ac:spMkLst>
        </pc:spChg>
        <pc:picChg chg="add mod">
          <ac:chgData name="Anders Albin Esbjerg" userId="64407af7-ce10-4b99-b7a2-e8608945a604" providerId="ADAL" clId="{59800D51-48DE-4C63-8DEF-2031A99B7CA9}" dt="2025-11-28T11:07:14.013" v="1459" actId="1076"/>
          <ac:picMkLst>
            <pc:docMk/>
            <pc:sldMk cId="3528476716" sldId="263"/>
            <ac:picMk id="7" creationId="{7C3A93B4-5117-307F-8869-9744D0FD87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35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3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86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56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75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306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811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08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76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4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36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4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26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27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48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88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06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A6F9FF9-EB00-47A7-89B2-B728607C7F2A}" type="datetimeFigureOut">
              <a:rPr lang="da-DK" smtClean="0"/>
              <a:t>02-12-2025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486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.dk/drtv/se/tva_-ringeste-maaling-for-s-under-mette-frederiksen_56182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tbwwL2w6I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ngen tilgængelig billedbeskrivelse.">
            <a:extLst>
              <a:ext uri="{FF2B5EF4-FFF2-40B4-BE49-F238E27FC236}">
                <a16:creationId xmlns:a16="http://schemas.microsoft.com/office/drawing/2014/main" id="{B28FC9BF-5639-16DF-2C1A-579CA917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309" y="-705080"/>
            <a:ext cx="13205862" cy="88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07FA9A-8EBB-B39E-EE2A-210B9338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06829"/>
            <a:ext cx="9144000" cy="2079172"/>
          </a:xfrm>
        </p:spPr>
        <p:txBody>
          <a:bodyPr>
            <a:normAutofit fontScale="90000"/>
          </a:bodyPr>
          <a:lstStyle/>
          <a:p>
            <a:r>
              <a:rPr lang="da-DK" sz="7200" dirty="0">
                <a:solidFill>
                  <a:schemeClr val="bg1"/>
                </a:solidFill>
              </a:rPr>
              <a:t>Politik og Magt</a:t>
            </a:r>
            <a:br>
              <a:rPr lang="da-DK" sz="7200" dirty="0">
                <a:solidFill>
                  <a:schemeClr val="bg1"/>
                </a:solidFill>
              </a:rPr>
            </a:br>
            <a:r>
              <a:rPr lang="da-DK" sz="7200" dirty="0">
                <a:solidFill>
                  <a:schemeClr val="bg1"/>
                </a:solidFill>
              </a:rPr>
              <a:t>Lektion 5 – Valgsystemer</a:t>
            </a: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Intro til valgsystemer </a:t>
            </a:r>
          </a:p>
          <a:p>
            <a:r>
              <a:rPr lang="da-DK" dirty="0"/>
              <a:t>3. Opgave 1</a:t>
            </a:r>
          </a:p>
          <a:p>
            <a:r>
              <a:rPr lang="da-DK" dirty="0"/>
              <a:t>4.  Opgave 2</a:t>
            </a:r>
          </a:p>
          <a:p>
            <a:r>
              <a:rPr lang="da-DK" dirty="0"/>
              <a:t>5. Opgave 3</a:t>
            </a:r>
          </a:p>
          <a:p>
            <a:r>
              <a:rPr lang="da-DK" dirty="0"/>
              <a:t>5.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40971"/>
          </a:xfrm>
        </p:spPr>
        <p:txBody>
          <a:bodyPr/>
          <a:lstStyle/>
          <a:p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21229"/>
            <a:ext cx="10353762" cy="4669971"/>
          </a:xfrm>
        </p:spPr>
        <p:txBody>
          <a:bodyPr/>
          <a:lstStyle/>
          <a:p>
            <a:r>
              <a:rPr lang="da-DK" dirty="0">
                <a:hlinkClick r:id="rId2"/>
              </a:rPr>
              <a:t>TVA - 28. NOV 2025 18:30 | Se </a:t>
            </a:r>
            <a:r>
              <a:rPr lang="da-DK" dirty="0">
                <a:hlinkClick r:id="rId2"/>
              </a:rPr>
              <a:t>online her | DRTV</a:t>
            </a:r>
            <a:r>
              <a:rPr lang="da-DK" dirty="0"/>
              <a:t> (6:40). 9:40 </a:t>
            </a:r>
            <a:r>
              <a:rPr lang="da-DK" dirty="0" err="1"/>
              <a:t>ish</a:t>
            </a:r>
            <a:r>
              <a:rPr lang="da-DK" dirty="0"/>
              <a:t>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E9FBF-A4E7-C9D3-75B1-E9CEB818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599"/>
            <a:ext cx="12191999" cy="1122849"/>
          </a:xfrm>
        </p:spPr>
        <p:txBody>
          <a:bodyPr>
            <a:normAutofit fontScale="90000"/>
          </a:bodyPr>
          <a:lstStyle/>
          <a:p>
            <a:r>
              <a:rPr lang="da-DK" dirty="0"/>
              <a:t>Intro til valgsystemer: Demokratiske valg og politisk legitimitet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419FAB-7610-6599-BA5F-6AF9E281B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>
                <a:effectLst/>
              </a:rPr>
              <a:t>Legitimitet</a:t>
            </a:r>
          </a:p>
          <a:p>
            <a:pPr marL="36900" indent="0" algn="ctr">
              <a:buNone/>
            </a:pPr>
            <a:r>
              <a:rPr lang="da-DK" sz="2800" dirty="0">
                <a:effectLst/>
              </a:rPr>
              <a:t>Når noget er lovligt, betyder det blot, at loven er overholdt. Når noget er legitimt, er det bredt anerkendt i befolkningen.</a:t>
            </a:r>
            <a:endParaRPr lang="da-DK" sz="2800" dirty="0"/>
          </a:p>
          <a:p>
            <a:endParaRPr lang="da-DK" dirty="0"/>
          </a:p>
          <a:p>
            <a:r>
              <a:rPr lang="da-DK" dirty="0"/>
              <a:t>Hvorfor er valg essentielle i demokratier (brug ordet legitimitet)? </a:t>
            </a:r>
          </a:p>
          <a:p>
            <a:endParaRPr lang="da-DK" dirty="0"/>
          </a:p>
          <a:p>
            <a:r>
              <a:rPr lang="da-DK" dirty="0">
                <a:hlinkClick r:id="rId2"/>
              </a:rPr>
              <a:t>Flertalsvalg i enkeltmandskredse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67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C242E-E4E2-191E-9A32-2D685FF2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066800"/>
          </a:xfrm>
        </p:spPr>
        <p:txBody>
          <a:bodyPr/>
          <a:lstStyle/>
          <a:p>
            <a:r>
              <a:rPr lang="da-DK" dirty="0"/>
              <a:t>Opgave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E24A1E-F208-DABA-209D-F5043231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6801"/>
            <a:ext cx="10353762" cy="4724400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280CE76-D8BE-F3E5-4A19-B5534782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632" y="879877"/>
            <a:ext cx="8056088" cy="58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3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BD8E8-F5AD-3CC2-1F50-3E0CC7D1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0115"/>
            <a:ext cx="3962401" cy="1209936"/>
          </a:xfrm>
        </p:spPr>
        <p:txBody>
          <a:bodyPr>
            <a:normAutofit fontScale="90000"/>
          </a:bodyPr>
          <a:lstStyle/>
          <a:p>
            <a:r>
              <a:rPr lang="da-DK" dirty="0"/>
              <a:t>Valg i Danmark</a:t>
            </a:r>
            <a:br>
              <a:rPr lang="da-DK" dirty="0"/>
            </a:br>
            <a:r>
              <a:rPr lang="da-DK" dirty="0"/>
              <a:t>(opgave 2)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AC5848-1379-C26C-5B61-C070AD08A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1732449"/>
            <a:ext cx="3450772" cy="4058751"/>
          </a:xfrm>
        </p:spPr>
        <p:txBody>
          <a:bodyPr>
            <a:normAutofit lnSpcReduction="10000"/>
          </a:bodyPr>
          <a:lstStyle/>
          <a:p>
            <a:r>
              <a:rPr lang="da-DK" dirty="0"/>
              <a:t>Landsdele</a:t>
            </a:r>
          </a:p>
          <a:p>
            <a:pPr lvl="1"/>
            <a:r>
              <a:rPr lang="da-DK" dirty="0"/>
              <a:t>3 Styk</a:t>
            </a:r>
          </a:p>
          <a:p>
            <a:r>
              <a:rPr lang="da-DK" dirty="0"/>
              <a:t>Storkredse</a:t>
            </a:r>
          </a:p>
          <a:p>
            <a:pPr lvl="1"/>
            <a:r>
              <a:rPr lang="da-DK" dirty="0"/>
              <a:t>10 Styk</a:t>
            </a:r>
          </a:p>
          <a:p>
            <a:r>
              <a:rPr lang="da-DK" dirty="0"/>
              <a:t>Opstillingskredse</a:t>
            </a:r>
          </a:p>
          <a:p>
            <a:pPr lvl="1"/>
            <a:r>
              <a:rPr lang="da-DK" dirty="0"/>
              <a:t>92 Styk</a:t>
            </a:r>
          </a:p>
          <a:p>
            <a:pPr lvl="1"/>
            <a:endParaRPr lang="da-DK" dirty="0"/>
          </a:p>
          <a:p>
            <a:r>
              <a:rPr lang="da-DK" dirty="0"/>
              <a:t>Kandidater opstilles i storkredse (eller i opstillingskredse)</a:t>
            </a:r>
          </a:p>
          <a:p>
            <a:pPr lvl="1"/>
            <a:r>
              <a:rPr lang="da-DK" dirty="0"/>
              <a:t>Eks. Mette Fredriksen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C23DF15-6379-69A8-3E29-F655655DB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871" y="275785"/>
            <a:ext cx="7887801" cy="630643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93E4721-7BD6-CDDC-E2FF-7188FC116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496" y="1732449"/>
            <a:ext cx="350469" cy="429685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A4625128-B35F-26CF-13FD-29FE83234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709" y="1410592"/>
            <a:ext cx="262520" cy="321857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3D6DC7D-BA36-F9A1-0E41-1C20CF68B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997" y="1901468"/>
            <a:ext cx="262520" cy="321857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0C4C56D2-602F-9AE8-7178-C382BCFE7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667" y="760240"/>
            <a:ext cx="350469" cy="429685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3E1A14D3-1635-CD2A-ED42-9D8C3FF63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472" y="1003834"/>
            <a:ext cx="350469" cy="429685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8F31B29C-1D54-DA05-F44F-DD16C3F44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333" y="2162134"/>
            <a:ext cx="262521" cy="321858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18268769-4A63-7D9B-02E7-B66273C33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315" y="1579611"/>
            <a:ext cx="262520" cy="321857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0F1252C9-359F-ACF6-BD1A-61C93B471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433" y="2591254"/>
            <a:ext cx="350469" cy="441016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85707502-0EEF-2934-70E3-6EEFDC032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564" y="2873677"/>
            <a:ext cx="183751" cy="231225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8B65A139-5468-2E2C-8C05-E2A0AF8DE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448" y="2447609"/>
            <a:ext cx="183751" cy="231225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18356E62-023D-9471-84F9-BEDA04147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697" y="2591254"/>
            <a:ext cx="183751" cy="231225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C3843F71-547F-780B-AF98-3700072F8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909" y="3043539"/>
            <a:ext cx="183751" cy="231225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2751E726-AAC1-6DC1-6E5A-C65A77DE5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717" y="3197775"/>
            <a:ext cx="183751" cy="231225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5227AE09-6E18-14FC-8642-8B6904C39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142" y="3573071"/>
            <a:ext cx="183751" cy="231225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011B8600-E206-25D3-98AC-B6692FE70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406" y="3566051"/>
            <a:ext cx="183751" cy="231225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8014475B-E6B3-A7C6-6370-9993E4E60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437" y="3885321"/>
            <a:ext cx="183751" cy="231225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1845035F-AB22-7BF0-4133-0721939EB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835" y="3241230"/>
            <a:ext cx="183751" cy="231225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3A6BFCC3-322C-8381-7378-2BCBC91DE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167" y="1901468"/>
            <a:ext cx="183751" cy="2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2B486-4940-2CEF-D9E0-98AB1D2D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Flertalsvalg i enkeltmandskredse (Opgave 3)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0E0C3C-2D94-D5D9-4368-2F166305A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C3A93B4-5117-307F-8869-9744D0FD8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32" y="1580050"/>
            <a:ext cx="11513936" cy="48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6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ergrå">
  <a:themeElements>
    <a:clrScheme name="Skifergrå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ifergrå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ergr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Skifergrå</Template>
  <TotalTime>547</TotalTime>
  <Words>147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Calisto MT</vt:lpstr>
      <vt:lpstr>Wingdings 2</vt:lpstr>
      <vt:lpstr>Skifergrå</vt:lpstr>
      <vt:lpstr>Politik og Magt Lektion 5 – Valgsystemer</vt:lpstr>
      <vt:lpstr>Mål med dagen</vt:lpstr>
      <vt:lpstr>Opsamling fra sidst</vt:lpstr>
      <vt:lpstr>Intro til valgsystemer: Demokratiske valg og politisk legitimitet</vt:lpstr>
      <vt:lpstr>Opgave 1</vt:lpstr>
      <vt:lpstr>Valg i Danmark (opgave 2) </vt:lpstr>
      <vt:lpstr>Flertalsvalg i enkeltmandskredse (Opgave 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2</cp:revision>
  <dcterms:created xsi:type="dcterms:W3CDTF">2025-11-08T14:50:30Z</dcterms:created>
  <dcterms:modified xsi:type="dcterms:W3CDTF">2025-12-02T17:59:06Z</dcterms:modified>
</cp:coreProperties>
</file>