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386B7-9F45-48EA-847E-F907032F24E8}" v="3" dt="2025-12-14T16:16:30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modSld">
      <pc:chgData name="Anders Albin Esbjerg" userId="64407af7-ce10-4b99-b7a2-e8608945a604" providerId="ADAL" clId="{59800D51-48DE-4C63-8DEF-2031A99B7CA9}" dt="2025-12-14T16:17:00.406" v="139" actId="1076"/>
      <pc:docMkLst>
        <pc:docMk/>
      </pc:docMkLst>
      <pc:sldChg chg="addSp modSp mod">
        <pc:chgData name="Anders Albin Esbjerg" userId="64407af7-ce10-4b99-b7a2-e8608945a604" providerId="ADAL" clId="{59800D51-48DE-4C63-8DEF-2031A99B7CA9}" dt="2025-12-14T16:17:00.406" v="139" actId="1076"/>
        <pc:sldMkLst>
          <pc:docMk/>
          <pc:sldMk cId="4239500702" sldId="260"/>
        </pc:sldMkLst>
        <pc:spChg chg="mod">
          <ac:chgData name="Anders Albin Esbjerg" userId="64407af7-ce10-4b99-b7a2-e8608945a604" providerId="ADAL" clId="{59800D51-48DE-4C63-8DEF-2031A99B7CA9}" dt="2025-12-14T16:16:47.431" v="135" actId="27636"/>
          <ac:spMkLst>
            <pc:docMk/>
            <pc:sldMk cId="4239500702" sldId="260"/>
            <ac:spMk id="2" creationId="{7A9CEEB4-2B61-D119-CED7-E188DEF01780}"/>
          </ac:spMkLst>
        </pc:spChg>
        <pc:spChg chg="mod">
          <ac:chgData name="Anders Albin Esbjerg" userId="64407af7-ce10-4b99-b7a2-e8608945a604" providerId="ADAL" clId="{59800D51-48DE-4C63-8DEF-2031A99B7CA9}" dt="2025-12-14T16:16:54.294" v="137" actId="14100"/>
          <ac:spMkLst>
            <pc:docMk/>
            <pc:sldMk cId="4239500702" sldId="260"/>
            <ac:spMk id="3" creationId="{12100A0E-903D-816F-10C4-ABB5BBB8C845}"/>
          </ac:spMkLst>
        </pc:spChg>
        <pc:picChg chg="add mod">
          <ac:chgData name="Anders Albin Esbjerg" userId="64407af7-ce10-4b99-b7a2-e8608945a604" providerId="ADAL" clId="{59800D51-48DE-4C63-8DEF-2031A99B7CA9}" dt="2025-12-14T16:17:00.406" v="139" actId="1076"/>
          <ac:picMkLst>
            <pc:docMk/>
            <pc:sldMk cId="4239500702" sldId="260"/>
            <ac:picMk id="4" creationId="{4B6D0169-E960-901E-3E6A-3C91349F5BBF}"/>
          </ac:picMkLst>
        </pc:picChg>
      </pc:sldChg>
      <pc:sldChg chg="modSp mod">
        <pc:chgData name="Anders Albin Esbjerg" userId="64407af7-ce10-4b99-b7a2-e8608945a604" providerId="ADAL" clId="{59800D51-48DE-4C63-8DEF-2031A99B7CA9}" dt="2025-12-13T11:37:17.172" v="17" actId="20577"/>
        <pc:sldMkLst>
          <pc:docMk/>
          <pc:sldMk cId="1764304512" sldId="261"/>
        </pc:sldMkLst>
        <pc:spChg chg="mod">
          <ac:chgData name="Anders Albin Esbjerg" userId="64407af7-ce10-4b99-b7a2-e8608945a604" providerId="ADAL" clId="{59800D51-48DE-4C63-8DEF-2031A99B7CA9}" dt="2025-12-13T11:37:17.172" v="17" actId="20577"/>
          <ac:spMkLst>
            <pc:docMk/>
            <pc:sldMk cId="1764304512" sldId="261"/>
            <ac:spMk id="2" creationId="{68CA43EA-EC19-CC90-9C58-5E239F4412C9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2-13T11:38:36.740" v="49" actId="20577"/>
        <pc:sldMkLst>
          <pc:docMk/>
          <pc:sldMk cId="1673848503" sldId="262"/>
        </pc:sldMkLst>
        <pc:spChg chg="mod">
          <ac:chgData name="Anders Albin Esbjerg" userId="64407af7-ce10-4b99-b7a2-e8608945a604" providerId="ADAL" clId="{59800D51-48DE-4C63-8DEF-2031A99B7CA9}" dt="2025-12-13T11:38:36.740" v="49" actId="20577"/>
          <ac:spMkLst>
            <pc:docMk/>
            <pc:sldMk cId="1673848503" sldId="262"/>
            <ac:spMk id="2" creationId="{135BE575-C39C-FAA9-4786-C5726AA20758}"/>
          </ac:spMkLst>
        </pc:spChg>
        <pc:picChg chg="add mod">
          <ac:chgData name="Anders Albin Esbjerg" userId="64407af7-ce10-4b99-b7a2-e8608945a604" providerId="ADAL" clId="{59800D51-48DE-4C63-8DEF-2031A99B7CA9}" dt="2025-12-13T11:38:28.033" v="19" actId="1076"/>
          <ac:picMkLst>
            <pc:docMk/>
            <pc:sldMk cId="1673848503" sldId="262"/>
            <ac:picMk id="1026" creationId="{E3C6BA11-3153-3C80-BB1D-0DBE508AF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14-12-2025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03"/>
            <a:ext cx="9144000" cy="2198350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7 – Partiadfærd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Introsnak om partiadfærd</a:t>
            </a:r>
          </a:p>
          <a:p>
            <a:r>
              <a:rPr lang="da-DK" dirty="0"/>
              <a:t>3. 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72143"/>
            <a:ext cx="4310743" cy="1307907"/>
          </a:xfrm>
        </p:spPr>
        <p:txBody>
          <a:bodyPr>
            <a:normAutofit fontScale="90000"/>
          </a:bodyPr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732449"/>
            <a:ext cx="10864786" cy="4058751"/>
          </a:xfrm>
        </p:spPr>
        <p:txBody>
          <a:bodyPr/>
          <a:lstStyle/>
          <a:p>
            <a:r>
              <a:rPr lang="da-DK" dirty="0"/>
              <a:t>Kerne og marginalvælgere</a:t>
            </a:r>
          </a:p>
          <a:p>
            <a:r>
              <a:rPr lang="da-DK" dirty="0"/>
              <a:t>Anthony Downs model</a:t>
            </a:r>
          </a:p>
          <a:p>
            <a:r>
              <a:rPr lang="da-DK" dirty="0"/>
              <a:t>Nærhedsprincip</a:t>
            </a:r>
          </a:p>
          <a:p>
            <a:r>
              <a:rPr lang="da-DK" dirty="0"/>
              <a:t>Retningsprincip</a:t>
            </a:r>
          </a:p>
          <a:p>
            <a:endParaRPr lang="da-DK" dirty="0"/>
          </a:p>
          <a:p>
            <a:r>
              <a:rPr lang="da-DK" dirty="0"/>
              <a:t>Hvad ligger jer på sinde, </a:t>
            </a:r>
            <a:br>
              <a:rPr lang="da-DK" dirty="0"/>
            </a:br>
            <a:r>
              <a:rPr lang="da-DK" dirty="0"/>
              <a:t>når I skal vælge?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B6D0169-E960-901E-3E6A-3C91349F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64362"/>
            <a:ext cx="7805055" cy="5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02107-C619-E14A-CA62-00F55C1A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14127E-B6D8-A2C6-63BD-07050F55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Ansigt, smil, tøj, menneske&#10;&#10;AI-genereret indhold kan være ukorrekt.">
            <a:extLst>
              <a:ext uri="{FF2B5EF4-FFF2-40B4-BE49-F238E27FC236}">
                <a16:creationId xmlns:a16="http://schemas.microsoft.com/office/drawing/2014/main" id="{537DF089-8B09-12BC-E7B1-9933818A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524">
            <a:off x="89463" y="67829"/>
            <a:ext cx="5558251" cy="5427297"/>
          </a:xfrm>
          <a:prstGeom prst="rect">
            <a:avLst/>
          </a:prstGeom>
        </p:spPr>
      </p:pic>
      <p:pic>
        <p:nvPicPr>
          <p:cNvPr id="7" name="Billede 6" descr="Et billede, der indeholder tekst, Ansigt, menneske, tøj&#10;&#10;AI-genereret indhold kan være ukorrekt.">
            <a:extLst>
              <a:ext uri="{FF2B5EF4-FFF2-40B4-BE49-F238E27FC236}">
                <a16:creationId xmlns:a16="http://schemas.microsoft.com/office/drawing/2014/main" id="{A6835ED5-EF89-1215-DDC3-79C3A8F0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4148">
            <a:off x="6652302" y="603116"/>
            <a:ext cx="5732983" cy="5421085"/>
          </a:xfrm>
          <a:prstGeom prst="rect">
            <a:avLst/>
          </a:prstGeom>
        </p:spPr>
      </p:pic>
      <p:pic>
        <p:nvPicPr>
          <p:cNvPr id="9" name="Billede 8" descr="Et billede, der indeholder tekst, tøj, person, messedragt&#10;&#10;AI-genereret indhold kan være ukorrekt.">
            <a:extLst>
              <a:ext uri="{FF2B5EF4-FFF2-40B4-BE49-F238E27FC236}">
                <a16:creationId xmlns:a16="http://schemas.microsoft.com/office/drawing/2014/main" id="{34CDBA55-2F70-8F92-9E4D-BE3DB878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978"/>
          <a:stretch>
            <a:fillRect/>
          </a:stretch>
        </p:blipFill>
        <p:spPr>
          <a:xfrm>
            <a:off x="3265714" y="2639394"/>
            <a:ext cx="4397830" cy="41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2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A43EA-EC19-CC90-9C58-5E239F44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tekst og lav løbende opgave 1, 2 og 3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7D1335-5F51-152F-4157-9455681A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30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BE575-C39C-FAA9-4786-C5726AA2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udskrives valg! (opgave 4)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5B15E6-0730-A256-3313-C8C3509B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C6BA11-3153-3C80-BB1D-0DBE508A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732449"/>
            <a:ext cx="5572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4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233</TotalTime>
  <Words>72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Calisto MT</vt:lpstr>
      <vt:lpstr>Wingdings</vt:lpstr>
      <vt:lpstr>Wingdings 2</vt:lpstr>
      <vt:lpstr>Skifergrå</vt:lpstr>
      <vt:lpstr>Politik og Magt Lektion 7 – Partiadfærd</vt:lpstr>
      <vt:lpstr>Mål med dagen</vt:lpstr>
      <vt:lpstr>Opsamling fra sidst</vt:lpstr>
      <vt:lpstr>PowerPoint-præsentation</vt:lpstr>
      <vt:lpstr>Læs tekst og lav løbende opgave 1, 2 og 3  </vt:lpstr>
      <vt:lpstr>Der udskrives valg! (opgave 4)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2025-12-14T16:17:00Z</dcterms:modified>
</cp:coreProperties>
</file>