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0" r:id="rId4"/>
    <p:sldId id="267" r:id="rId5"/>
    <p:sldId id="262" r:id="rId6"/>
    <p:sldId id="261" r:id="rId7"/>
    <p:sldId id="266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E7C34-0255-46F2-93B6-F7024E93A505}" v="175" dt="2026-01-03T09:48:47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6-01-03T09:48:54.371" v="3478" actId="14100"/>
      <pc:docMkLst>
        <pc:docMk/>
      </pc:docMkLst>
      <pc:sldChg chg="modSp mod">
        <pc:chgData name="Anders Albin Esbjerg" userId="64407af7-ce10-4b99-b7a2-e8608945a604" providerId="ADAL" clId="{59800D51-48DE-4C63-8DEF-2031A99B7CA9}" dt="2025-12-30T14:47:21.867" v="362" actId="14100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5-12-30T14:47:21.867" v="362" actId="14100"/>
          <ac:spMkLst>
            <pc:docMk/>
            <pc:sldMk cId="3839132308" sldId="256"/>
            <ac:spMk id="2" creationId="{DF07FA9A-8EBB-B39E-EE2A-210B9338678E}"/>
          </ac:spMkLst>
        </pc:spChg>
      </pc:sldChg>
      <pc:sldChg chg="modSp mod">
        <pc:chgData name="Anders Albin Esbjerg" userId="64407af7-ce10-4b99-b7a2-e8608945a604" providerId="ADAL" clId="{59800D51-48DE-4C63-8DEF-2031A99B7CA9}" dt="2025-12-30T16:19:30.172" v="1615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2-30T16:19:30.172" v="1615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6-01-02T14:46:26.345" v="3429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2-30T16:19:36.491" v="1626" actId="20577"/>
          <ac:spMkLst>
            <pc:docMk/>
            <pc:sldMk cId="3398993521" sldId="258"/>
            <ac:spMk id="2" creationId="{06BAA157-6E58-268A-78B0-3FC146EA2B5B}"/>
          </ac:spMkLst>
        </pc:spChg>
        <pc:spChg chg="mod">
          <ac:chgData name="Anders Albin Esbjerg" userId="64407af7-ce10-4b99-b7a2-e8608945a604" providerId="ADAL" clId="{59800D51-48DE-4C63-8DEF-2031A99B7CA9}" dt="2026-01-02T14:46:26.345" v="3429" actId="20577"/>
          <ac:spMkLst>
            <pc:docMk/>
            <pc:sldMk cId="3398993521" sldId="258"/>
            <ac:spMk id="3" creationId="{8C5495BC-8F61-2881-5CB8-6B0551C63F3A}"/>
          </ac:spMkLst>
        </pc:spChg>
      </pc:sldChg>
      <pc:sldChg chg="modSp new mod modAnim">
        <pc:chgData name="Anders Albin Esbjerg" userId="64407af7-ce10-4b99-b7a2-e8608945a604" providerId="ADAL" clId="{59800D51-48DE-4C63-8DEF-2031A99B7CA9}" dt="2026-01-02T14:43:02.839" v="3256" actId="20577"/>
        <pc:sldMkLst>
          <pc:docMk/>
          <pc:sldMk cId="4250834506" sldId="261"/>
        </pc:sldMkLst>
        <pc:spChg chg="mod">
          <ac:chgData name="Anders Albin Esbjerg" userId="64407af7-ce10-4b99-b7a2-e8608945a604" providerId="ADAL" clId="{59800D51-48DE-4C63-8DEF-2031A99B7CA9}" dt="2025-12-30T14:51:21.393" v="399" actId="20577"/>
          <ac:spMkLst>
            <pc:docMk/>
            <pc:sldMk cId="4250834506" sldId="261"/>
            <ac:spMk id="2" creationId="{E898CDF2-823C-3A3E-9A03-205F25845D7F}"/>
          </ac:spMkLst>
        </pc:spChg>
        <pc:spChg chg="mod">
          <ac:chgData name="Anders Albin Esbjerg" userId="64407af7-ce10-4b99-b7a2-e8608945a604" providerId="ADAL" clId="{59800D51-48DE-4C63-8DEF-2031A99B7CA9}" dt="2026-01-02T14:43:02.839" v="3256" actId="20577"/>
          <ac:spMkLst>
            <pc:docMk/>
            <pc:sldMk cId="4250834506" sldId="261"/>
            <ac:spMk id="3" creationId="{24152FDF-F975-4AC3-8BA6-F8E880822F84}"/>
          </ac:spMkLst>
        </pc:spChg>
      </pc:sldChg>
      <pc:sldChg chg="addSp delSp modSp new mod ord modAnim">
        <pc:chgData name="Anders Albin Esbjerg" userId="64407af7-ce10-4b99-b7a2-e8608945a604" providerId="ADAL" clId="{59800D51-48DE-4C63-8DEF-2031A99B7CA9}" dt="2026-01-02T14:31:35.819" v="2034"/>
        <pc:sldMkLst>
          <pc:docMk/>
          <pc:sldMk cId="4111901754" sldId="262"/>
        </pc:sldMkLst>
        <pc:spChg chg="mod">
          <ac:chgData name="Anders Albin Esbjerg" userId="64407af7-ce10-4b99-b7a2-e8608945a604" providerId="ADAL" clId="{59800D51-48DE-4C63-8DEF-2031A99B7CA9}" dt="2025-12-30T15:03:33.206" v="619"/>
          <ac:spMkLst>
            <pc:docMk/>
            <pc:sldMk cId="4111901754" sldId="262"/>
            <ac:spMk id="2" creationId="{327C5BC5-4D36-D03F-4389-3091639DBDFD}"/>
          </ac:spMkLst>
        </pc:spChg>
        <pc:spChg chg="mod">
          <ac:chgData name="Anders Albin Esbjerg" userId="64407af7-ce10-4b99-b7a2-e8608945a604" providerId="ADAL" clId="{59800D51-48DE-4C63-8DEF-2031A99B7CA9}" dt="2025-12-30T15:32:33.046" v="839" actId="20577"/>
          <ac:spMkLst>
            <pc:docMk/>
            <pc:sldMk cId="4111901754" sldId="262"/>
            <ac:spMk id="3" creationId="{0351C691-1509-BC2D-8442-B90384C68479}"/>
          </ac:spMkLst>
        </pc:spChg>
        <pc:picChg chg="add mod ord">
          <ac:chgData name="Anders Albin Esbjerg" userId="64407af7-ce10-4b99-b7a2-e8608945a604" providerId="ADAL" clId="{59800D51-48DE-4C63-8DEF-2031A99B7CA9}" dt="2025-12-30T15:33:13.568" v="850" actId="1076"/>
          <ac:picMkLst>
            <pc:docMk/>
            <pc:sldMk cId="4111901754" sldId="262"/>
            <ac:picMk id="11" creationId="{D25AD5C4-801B-DB7D-51B8-065D7B40FE2A}"/>
          </ac:picMkLst>
        </pc:picChg>
        <pc:picChg chg="add mod">
          <ac:chgData name="Anders Albin Esbjerg" userId="64407af7-ce10-4b99-b7a2-e8608945a604" providerId="ADAL" clId="{59800D51-48DE-4C63-8DEF-2031A99B7CA9}" dt="2025-12-30T15:33:01.240" v="845" actId="1076"/>
          <ac:picMkLst>
            <pc:docMk/>
            <pc:sldMk cId="4111901754" sldId="262"/>
            <ac:picMk id="13" creationId="{5B12B13C-FC1D-4B36-29F0-E44B74080630}"/>
          </ac:picMkLst>
        </pc:picChg>
      </pc:sldChg>
      <pc:sldChg chg="addSp modSp new mod modNotesTx">
        <pc:chgData name="Anders Albin Esbjerg" userId="64407af7-ce10-4b99-b7a2-e8608945a604" providerId="ADAL" clId="{59800D51-48DE-4C63-8DEF-2031A99B7CA9}" dt="2026-01-02T14:28:15.044" v="1827" actId="6549"/>
        <pc:sldMkLst>
          <pc:docMk/>
          <pc:sldMk cId="644501366" sldId="264"/>
        </pc:sldMkLst>
        <pc:spChg chg="mod">
          <ac:chgData name="Anders Albin Esbjerg" userId="64407af7-ce10-4b99-b7a2-e8608945a604" providerId="ADAL" clId="{59800D51-48DE-4C63-8DEF-2031A99B7CA9}" dt="2025-12-30T15:41:42.017" v="1054" actId="14100"/>
          <ac:spMkLst>
            <pc:docMk/>
            <pc:sldMk cId="644501366" sldId="264"/>
            <ac:spMk id="2" creationId="{A3529111-0C41-A2C2-6D59-24510232BCEE}"/>
          </ac:spMkLst>
        </pc:spChg>
        <pc:spChg chg="mod">
          <ac:chgData name="Anders Albin Esbjerg" userId="64407af7-ce10-4b99-b7a2-e8608945a604" providerId="ADAL" clId="{59800D51-48DE-4C63-8DEF-2031A99B7CA9}" dt="2025-12-30T15:41:51.517" v="1056" actId="14100"/>
          <ac:spMkLst>
            <pc:docMk/>
            <pc:sldMk cId="644501366" sldId="264"/>
            <ac:spMk id="3" creationId="{CF00F6E6-FCE9-7664-5D8A-8FF03432C977}"/>
          </ac:spMkLst>
        </pc:spChg>
        <pc:picChg chg="add mod">
          <ac:chgData name="Anders Albin Esbjerg" userId="64407af7-ce10-4b99-b7a2-e8608945a604" providerId="ADAL" clId="{59800D51-48DE-4C63-8DEF-2031A99B7CA9}" dt="2025-12-30T15:41:56.872" v="1057" actId="1076"/>
          <ac:picMkLst>
            <pc:docMk/>
            <pc:sldMk cId="644501366" sldId="264"/>
            <ac:picMk id="5" creationId="{DDC09B4C-1C66-D39D-B77F-349135077E01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02T14:45:24.857" v="3300" actId="20577"/>
        <pc:sldMkLst>
          <pc:docMk/>
          <pc:sldMk cId="3762927319" sldId="265"/>
        </pc:sldMkLst>
        <pc:spChg chg="mod">
          <ac:chgData name="Anders Albin Esbjerg" userId="64407af7-ce10-4b99-b7a2-e8608945a604" providerId="ADAL" clId="{59800D51-48DE-4C63-8DEF-2031A99B7CA9}" dt="2026-01-02T14:45:24.857" v="3300" actId="20577"/>
          <ac:spMkLst>
            <pc:docMk/>
            <pc:sldMk cId="3762927319" sldId="265"/>
            <ac:spMk id="2" creationId="{B3152BA3-5B7A-28B9-96EE-46C48CEEC87F}"/>
          </ac:spMkLst>
        </pc:spChg>
        <pc:spChg chg="mod">
          <ac:chgData name="Anders Albin Esbjerg" userId="64407af7-ce10-4b99-b7a2-e8608945a604" providerId="ADAL" clId="{59800D51-48DE-4C63-8DEF-2031A99B7CA9}" dt="2025-12-31T13:19:21.766" v="1760" actId="5793"/>
          <ac:spMkLst>
            <pc:docMk/>
            <pc:sldMk cId="3762927319" sldId="265"/>
            <ac:spMk id="3" creationId="{627E5842-FCFC-F66A-94F3-0A403D788813}"/>
          </ac:spMkLst>
        </pc:spChg>
        <pc:picChg chg="add mod modCrop">
          <ac:chgData name="Anders Albin Esbjerg" userId="64407af7-ce10-4b99-b7a2-e8608945a604" providerId="ADAL" clId="{59800D51-48DE-4C63-8DEF-2031A99B7CA9}" dt="2025-12-31T13:19:53.109" v="1777" actId="1076"/>
          <ac:picMkLst>
            <pc:docMk/>
            <pc:sldMk cId="3762927319" sldId="265"/>
            <ac:picMk id="5" creationId="{72316BED-5317-3631-D4DD-AEB0C7C0A37D}"/>
          </ac:picMkLst>
        </pc:picChg>
        <pc:picChg chg="add mod">
          <ac:chgData name="Anders Albin Esbjerg" userId="64407af7-ce10-4b99-b7a2-e8608945a604" providerId="ADAL" clId="{59800D51-48DE-4C63-8DEF-2031A99B7CA9}" dt="2025-12-31T13:19:56.847" v="1778" actId="1076"/>
          <ac:picMkLst>
            <pc:docMk/>
            <pc:sldMk cId="3762927319" sldId="265"/>
            <ac:picMk id="7" creationId="{28CB7ED3-CF69-59DC-8673-17DBF6BE452B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1-03T09:48:54.371" v="3478" actId="14100"/>
        <pc:sldMkLst>
          <pc:docMk/>
          <pc:sldMk cId="210272750" sldId="266"/>
        </pc:sldMkLst>
        <pc:spChg chg="mod">
          <ac:chgData name="Anders Albin Esbjerg" userId="64407af7-ce10-4b99-b7a2-e8608945a604" providerId="ADAL" clId="{59800D51-48DE-4C63-8DEF-2031A99B7CA9}" dt="2026-01-03T09:48:38.561" v="3474" actId="14100"/>
          <ac:spMkLst>
            <pc:docMk/>
            <pc:sldMk cId="210272750" sldId="266"/>
            <ac:spMk id="2" creationId="{57A77ECF-D2B4-9717-5585-4EEBF0961200}"/>
          </ac:spMkLst>
        </pc:spChg>
        <pc:spChg chg="mod">
          <ac:chgData name="Anders Albin Esbjerg" userId="64407af7-ce10-4b99-b7a2-e8608945a604" providerId="ADAL" clId="{59800D51-48DE-4C63-8DEF-2031A99B7CA9}" dt="2026-01-03T09:48:54.371" v="3478" actId="14100"/>
          <ac:spMkLst>
            <pc:docMk/>
            <pc:sldMk cId="210272750" sldId="266"/>
            <ac:spMk id="3" creationId="{C4FD843D-438C-15ED-5470-E640C1F16BB2}"/>
          </ac:spMkLst>
        </pc:spChg>
        <pc:picChg chg="add del mod">
          <ac:chgData name="Anders Albin Esbjerg" userId="64407af7-ce10-4b99-b7a2-e8608945a604" providerId="ADAL" clId="{59800D51-48DE-4C63-8DEF-2031A99B7CA9}" dt="2026-01-03T09:47:03.690" v="3456" actId="478"/>
          <ac:picMkLst>
            <pc:docMk/>
            <pc:sldMk cId="210272750" sldId="266"/>
            <ac:picMk id="5" creationId="{AC626517-BDE7-0702-04CA-3ECDF07EC48D}"/>
          </ac:picMkLst>
        </pc:picChg>
        <pc:picChg chg="add mod">
          <ac:chgData name="Anders Albin Esbjerg" userId="64407af7-ce10-4b99-b7a2-e8608945a604" providerId="ADAL" clId="{59800D51-48DE-4C63-8DEF-2031A99B7CA9}" dt="2026-01-03T09:48:47.156" v="3477" actId="1076"/>
          <ac:picMkLst>
            <pc:docMk/>
            <pc:sldMk cId="210272750" sldId="266"/>
            <ac:picMk id="1026" creationId="{69FB31D7-8627-68F8-AF80-42755646CCC5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1-03T09:45:13.637" v="3453" actId="1076"/>
        <pc:sldMkLst>
          <pc:docMk/>
          <pc:sldMk cId="881655123" sldId="267"/>
        </pc:sldMkLst>
        <pc:spChg chg="mod">
          <ac:chgData name="Anders Albin Esbjerg" userId="64407af7-ce10-4b99-b7a2-e8608945a604" providerId="ADAL" clId="{59800D51-48DE-4C63-8DEF-2031A99B7CA9}" dt="2026-01-03T09:44:52.837" v="3444" actId="14100"/>
          <ac:spMkLst>
            <pc:docMk/>
            <pc:sldMk cId="881655123" sldId="267"/>
            <ac:spMk id="2" creationId="{787E844E-C20F-022A-6595-54E81D785494}"/>
          </ac:spMkLst>
        </pc:spChg>
        <pc:spChg chg="mod">
          <ac:chgData name="Anders Albin Esbjerg" userId="64407af7-ce10-4b99-b7a2-e8608945a604" providerId="ADAL" clId="{59800D51-48DE-4C63-8DEF-2031A99B7CA9}" dt="2026-01-03T09:44:57.650" v="3448" actId="20577"/>
          <ac:spMkLst>
            <pc:docMk/>
            <pc:sldMk cId="881655123" sldId="267"/>
            <ac:spMk id="3" creationId="{BE740CD9-2879-3C0B-7224-2651180D7CE5}"/>
          </ac:spMkLst>
        </pc:spChg>
        <pc:picChg chg="add mod">
          <ac:chgData name="Anders Albin Esbjerg" userId="64407af7-ce10-4b99-b7a2-e8608945a604" providerId="ADAL" clId="{59800D51-48DE-4C63-8DEF-2031A99B7CA9}" dt="2026-01-03T09:45:13.637" v="3453" actId="1076"/>
          <ac:picMkLst>
            <pc:docMk/>
            <pc:sldMk cId="881655123" sldId="267"/>
            <ac:picMk id="5" creationId="{5193D730-2E3D-ED92-B89B-3CCB92E270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AF9C-8850-4ACB-A40B-73FC2C4DA898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C8738-87EB-4CD0-8DCB-88FFF69B5C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14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 man en dårlig medborgere hvis man ikke stemmer til valg i Danmark 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C8738-87EB-4CD0-8DCB-88FFF69B5C7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220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03-01-2026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85010"/>
            <a:ext cx="9144000" cy="3814010"/>
          </a:xfrm>
        </p:spPr>
        <p:txBody>
          <a:bodyPr>
            <a:normAutofit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9 –Den gode samfundsborger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Opsamling/afslutning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6407"/>
            <a:ext cx="10353762" cy="4058751"/>
          </a:xfrm>
        </p:spPr>
        <p:txBody>
          <a:bodyPr/>
          <a:lstStyle/>
          <a:p>
            <a:r>
              <a:rPr lang="da-DK" dirty="0"/>
              <a:t>I grupper drenge og piger: hvad er det vigtigste for at være en god medborger? </a:t>
            </a:r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Statsborgeren og medborgeren</a:t>
            </a:r>
          </a:p>
          <a:p>
            <a:r>
              <a:rPr lang="da-DK" dirty="0"/>
              <a:t>3. Læs</a:t>
            </a:r>
          </a:p>
          <a:p>
            <a:r>
              <a:rPr lang="da-DK" dirty="0"/>
              <a:t>4. Opsamling på læsning</a:t>
            </a:r>
          </a:p>
          <a:p>
            <a:r>
              <a:rPr lang="da-DK" dirty="0"/>
              <a:t>5. Sindelagskontrol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E844E-C20F-022A-6595-54E81D7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6674"/>
            <a:ext cx="10353762" cy="914400"/>
          </a:xfrm>
        </p:spPr>
        <p:txBody>
          <a:bodyPr/>
          <a:lstStyle/>
          <a:p>
            <a:r>
              <a:rPr lang="da-DK" dirty="0"/>
              <a:t>Statsborgeren og medborgeren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740CD9-2879-3C0B-7224-2651180D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99411"/>
            <a:ext cx="10556310" cy="5085347"/>
          </a:xfrm>
        </p:spPr>
        <p:txBody>
          <a:bodyPr>
            <a:normAutofit/>
          </a:bodyPr>
          <a:lstStyle/>
          <a:p>
            <a:r>
              <a:rPr lang="da-DK" b="1" dirty="0"/>
              <a:t>Statsborgeren</a:t>
            </a:r>
            <a:r>
              <a:rPr lang="da-DK" dirty="0"/>
              <a:t>: En juridisk betegnelse for alle danskere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Medborgeren</a:t>
            </a:r>
            <a:r>
              <a:rPr lang="da-DK" dirty="0"/>
              <a:t>:  En mere flyvsk betegnelse, om hvad det vil sige at bo og dele en fælles forståelse af hvad det vil sige at bo i Danmark. </a:t>
            </a:r>
          </a:p>
          <a:p>
            <a:endParaRPr lang="da-DK" dirty="0"/>
          </a:p>
          <a:p>
            <a:r>
              <a:rPr lang="da-DK" dirty="0"/>
              <a:t>Medborgerskabet bliver mere og mere relevant i takt med at vi bliver mere individualiserede, og i takt med at flere og flere mennesker bor i Danmark, selvom de ikke er danske statsborgere. </a:t>
            </a:r>
          </a:p>
          <a:p>
            <a:pPr lvl="1"/>
            <a:r>
              <a:rPr lang="da-DK" dirty="0"/>
              <a:t>Derudover er der er et stigende antal danskere, som har indvandrer -eller efterkommerbaggrund, hvilket også kan give en mere forskelligartet opfattelse af hvornår man er en god medborgere</a:t>
            </a:r>
          </a:p>
        </p:txBody>
      </p:sp>
      <p:pic>
        <p:nvPicPr>
          <p:cNvPr id="5" name="Billede 4" descr="Et billede, der indeholder tekst, skærmbillede, linje/række, Font/skrifttype&#10;&#10;AI-genereret indhold kan være ukorrekt.">
            <a:extLst>
              <a:ext uri="{FF2B5EF4-FFF2-40B4-BE49-F238E27FC236}">
                <a16:creationId xmlns:a16="http://schemas.microsoft.com/office/drawing/2014/main" id="{5193D730-2E3D-ED92-B89B-3CCB92E2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47" y="1710980"/>
            <a:ext cx="7429306" cy="17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C5BC5-4D36-D03F-4389-3091639D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Statsborgeren og medborgeren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51C691-1509-BC2D-8442-B90384C6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0827"/>
            <a:ext cx="10353762" cy="4058751"/>
          </a:xfrm>
        </p:spPr>
        <p:txBody>
          <a:bodyPr/>
          <a:lstStyle/>
          <a:p>
            <a:r>
              <a:rPr lang="da-DK" dirty="0"/>
              <a:t>Hvad er en statsborger? </a:t>
            </a:r>
          </a:p>
          <a:p>
            <a:endParaRPr lang="da-DK" dirty="0"/>
          </a:p>
          <a:p>
            <a:r>
              <a:rPr lang="da-DK" dirty="0"/>
              <a:t>Bor der kun statsborgere i Danmark? </a:t>
            </a:r>
          </a:p>
          <a:p>
            <a:endParaRPr lang="da-DK" dirty="0"/>
          </a:p>
          <a:p>
            <a:r>
              <a:rPr lang="da-DK" dirty="0"/>
              <a:t>Hvor mange mennesker bor i Danmark som ikke har dansk statsborgerskab? </a:t>
            </a:r>
          </a:p>
        </p:txBody>
      </p:sp>
      <p:pic>
        <p:nvPicPr>
          <p:cNvPr id="13" name="Billede 12" descr="Et billede, der indeholder tekst, Font/skrifttype, hvid, skærmbillede&#10;&#10;AI-genereret indhold kan være ukorrekt.">
            <a:extLst>
              <a:ext uri="{FF2B5EF4-FFF2-40B4-BE49-F238E27FC236}">
                <a16:creationId xmlns:a16="http://schemas.microsoft.com/office/drawing/2014/main" id="{5B12B13C-FC1D-4B36-29F0-E44B7408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7" y="2486093"/>
            <a:ext cx="12271023" cy="2887300"/>
          </a:xfrm>
          <a:prstGeom prst="rect">
            <a:avLst/>
          </a:prstGeom>
        </p:spPr>
      </p:pic>
      <p:pic>
        <p:nvPicPr>
          <p:cNvPr id="11" name="Billede 10" descr="Et billede, der indeholder tekst, skærmbillede, Font/skrifttype, cirkel&#10;&#10;AI-genereret indhold kan være ukorrekt.">
            <a:extLst>
              <a:ext uri="{FF2B5EF4-FFF2-40B4-BE49-F238E27FC236}">
                <a16:creationId xmlns:a16="http://schemas.microsoft.com/office/drawing/2014/main" id="{D25AD5C4-801B-DB7D-51B8-065D7B40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9" y="1580050"/>
            <a:ext cx="10669529" cy="49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8CDF2-823C-3A3E-9A03-205F2584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Statsborgeren og medborgeren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152FDF-F975-4AC3-8BA6-F8E88082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tavlen</a:t>
            </a:r>
            <a:r>
              <a:rPr lang="en-US" dirty="0"/>
              <a:t>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pligter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rettigheder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statsborger</a:t>
            </a:r>
            <a:r>
              <a:rPr lang="en-US" dirty="0"/>
              <a:t> I Danmark </a:t>
            </a:r>
            <a:r>
              <a:rPr lang="en-US" dirty="0" err="1"/>
              <a:t>har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tavlen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I </a:t>
            </a:r>
            <a:r>
              <a:rPr lang="en-US" dirty="0" err="1"/>
              <a:t>forbinder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god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dårlig</a:t>
            </a:r>
            <a:r>
              <a:rPr lang="en-US" dirty="0"/>
              <a:t> </a:t>
            </a:r>
            <a:r>
              <a:rPr lang="en-US" dirty="0" err="1"/>
              <a:t>medborgere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Læs</a:t>
            </a:r>
            <a:r>
              <a:rPr lang="en-US" dirty="0"/>
              <a:t> </a:t>
            </a:r>
            <a:r>
              <a:rPr lang="da-DK" dirty="0">
                <a:effectLst/>
              </a:rPr>
              <a:t>Brøndum, P., Hansen T. B. (2017). Luk samfundet op! (3 udg.). Columbus. S. 147 – 153 (første kolonne, midt)</a:t>
            </a:r>
          </a:p>
          <a:p>
            <a:pPr lvl="1"/>
            <a:r>
              <a:rPr lang="da-DK" dirty="0">
                <a:effectLst/>
              </a:rPr>
              <a:t>Besvar læsefokus og opgave 1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8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77ECF-D2B4-9717-5585-4EEBF096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62" y="217069"/>
            <a:ext cx="3144181" cy="1350474"/>
          </a:xfrm>
        </p:spPr>
        <p:txBody>
          <a:bodyPr>
            <a:normAutofit/>
          </a:bodyPr>
          <a:lstStyle/>
          <a:p>
            <a:r>
              <a:rPr lang="da-DK" dirty="0"/>
              <a:t>Opsamling på 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FD843D-438C-15ED-5470-E640C1F1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732449"/>
            <a:ext cx="3004456" cy="4058751"/>
          </a:xfrm>
        </p:spPr>
        <p:txBody>
          <a:bodyPr/>
          <a:lstStyle/>
          <a:p>
            <a:r>
              <a:rPr lang="da-DK" dirty="0"/>
              <a:t>Skal vi tilføje noget til tavlen? </a:t>
            </a:r>
          </a:p>
          <a:p>
            <a:endParaRPr lang="da-DK" dirty="0"/>
          </a:p>
          <a:p>
            <a:r>
              <a:rPr lang="da-DK" dirty="0"/>
              <a:t>Lav opgave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FB31D7-8627-68F8-AF80-42755646C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1"/>
          <a:stretch>
            <a:fillRect/>
          </a:stretch>
        </p:blipFill>
        <p:spPr bwMode="auto">
          <a:xfrm>
            <a:off x="3646714" y="77196"/>
            <a:ext cx="8534400" cy="67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29111-0C41-A2C2-6D59-2451023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1096"/>
            <a:ext cx="10353762" cy="101895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00F6E6-FCE9-7664-5D8A-8FF03432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 descr="Et billede, der indeholder tekst, skærmbillede, Font/skrifttype, dokument&#10;&#10;AI-genereret indhold kan være ukorrekt.">
            <a:extLst>
              <a:ext uri="{FF2B5EF4-FFF2-40B4-BE49-F238E27FC236}">
                <a16:creationId xmlns:a16="http://schemas.microsoft.com/office/drawing/2014/main" id="{DDC09B4C-1C66-D39D-B77F-34913507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11" y="280548"/>
            <a:ext cx="9526329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52BA3-5B7A-28B9-96EE-46C48CEE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Så… Hvordan sikre vi at personer lever op til vores medborgerskabsforventninger? (opgave 3)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7E5842-FCFC-F66A-94F3-0A403D78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  <p:pic>
        <p:nvPicPr>
          <p:cNvPr id="7" name="Billede 6" descr="Et billede, der indeholder tekst, Font/skrifttype, typografi&#10;&#10;AI-genereret indhold kan være ukorrekt.">
            <a:extLst>
              <a:ext uri="{FF2B5EF4-FFF2-40B4-BE49-F238E27FC236}">
                <a16:creationId xmlns:a16="http://schemas.microsoft.com/office/drawing/2014/main" id="{28CB7ED3-CF69-59DC-8673-17DBF6BE4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6" y="4288246"/>
            <a:ext cx="11027738" cy="1960154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logo&#10;&#10;AI-genereret indhold kan være ukorrekt.">
            <a:extLst>
              <a:ext uri="{FF2B5EF4-FFF2-40B4-BE49-F238E27FC236}">
                <a16:creationId xmlns:a16="http://schemas.microsoft.com/office/drawing/2014/main" id="{72316BED-5317-3631-D4DD-AEB0C7C0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5" t="28030" r="4204" b="8165"/>
          <a:stretch>
            <a:fillRect/>
          </a:stretch>
        </p:blipFill>
        <p:spPr>
          <a:xfrm>
            <a:off x="3091661" y="1870892"/>
            <a:ext cx="5998029" cy="19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7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379</TotalTime>
  <Words>303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Aptos</vt:lpstr>
      <vt:lpstr>Calisto MT</vt:lpstr>
      <vt:lpstr>Wingdings 2</vt:lpstr>
      <vt:lpstr>Skifergrå</vt:lpstr>
      <vt:lpstr>Politik og Magt Lektion 9 –Den gode samfundsborger</vt:lpstr>
      <vt:lpstr>Mål med dagen</vt:lpstr>
      <vt:lpstr>Opsamling fra sidst</vt:lpstr>
      <vt:lpstr>Statsborgeren og medborgeren</vt:lpstr>
      <vt:lpstr>Statsborgeren og medborgeren</vt:lpstr>
      <vt:lpstr>Statsborgeren og medborgeren</vt:lpstr>
      <vt:lpstr>Opsamling på læsning</vt:lpstr>
      <vt:lpstr>PowerPoint-præsentation</vt:lpstr>
      <vt:lpstr>Så… Hvordan sikre vi at personer lever op til vores medborgerskabsforventninger? (opgave 3) </vt:lpstr>
      <vt:lpstr>Opsamling/afslutning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2026-01-03T09:48:58Z</dcterms:modified>
</cp:coreProperties>
</file>