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CBD17-CF33-4FFE-BAE6-6C36C111196C}" v="23" dt="2026-01-08T07:14:41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delSld modSld">
      <pc:chgData name="Anders Albin Esbjerg" userId="64407af7-ce10-4b99-b7a2-e8608945a604" providerId="ADAL" clId="{59800D51-48DE-4C63-8DEF-2031A99B7CA9}" dt="2026-01-08T07:14:52.656" v="564" actId="6549"/>
      <pc:docMkLst>
        <pc:docMk/>
      </pc:docMkLst>
      <pc:sldChg chg="modSp mod">
        <pc:chgData name="Anders Albin Esbjerg" userId="64407af7-ce10-4b99-b7a2-e8608945a604" providerId="ADAL" clId="{59800D51-48DE-4C63-8DEF-2031A99B7CA9}" dt="2026-01-02T14:48:54.763" v="23" actId="14100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1-02T14:48:54.763" v="23" actId="14100"/>
          <ac:spMkLst>
            <pc:docMk/>
            <pc:sldMk cId="3839132308" sldId="256"/>
            <ac:spMk id="2" creationId="{DF07FA9A-8EBB-B39E-EE2A-210B9338678E}"/>
          </ac:spMkLst>
        </pc:spChg>
      </pc:sldChg>
      <pc:sldChg chg="modSp mod">
        <pc:chgData name="Anders Albin Esbjerg" userId="64407af7-ce10-4b99-b7a2-e8608945a604" providerId="ADAL" clId="{59800D51-48DE-4C63-8DEF-2031A99B7CA9}" dt="2026-01-07T19:02:31.843" v="474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1-07T19:02:31.843" v="474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6-01-08T07:14:52.656" v="564" actId="6549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6-01-07T19:03:15.159" v="489" actId="20577"/>
          <ac:spMkLst>
            <pc:docMk/>
            <pc:sldMk cId="3398993521" sldId="258"/>
            <ac:spMk id="2" creationId="{06BAA157-6E58-268A-78B0-3FC146EA2B5B}"/>
          </ac:spMkLst>
        </pc:spChg>
        <pc:spChg chg="mod">
          <ac:chgData name="Anders Albin Esbjerg" userId="64407af7-ce10-4b99-b7a2-e8608945a604" providerId="ADAL" clId="{59800D51-48DE-4C63-8DEF-2031A99B7CA9}" dt="2026-01-08T07:14:52.656" v="564" actId="6549"/>
          <ac:spMkLst>
            <pc:docMk/>
            <pc:sldMk cId="3398993521" sldId="258"/>
            <ac:spMk id="3" creationId="{8C5495BC-8F61-2881-5CB8-6B0551C63F3A}"/>
          </ac:spMkLst>
        </pc:spChg>
      </pc:sldChg>
      <pc:sldChg chg="modSp new mod">
        <pc:chgData name="Anders Albin Esbjerg" userId="64407af7-ce10-4b99-b7a2-e8608945a604" providerId="ADAL" clId="{59800D51-48DE-4C63-8DEF-2031A99B7CA9}" dt="2026-01-07T19:02:43.256" v="475" actId="20577"/>
        <pc:sldMkLst>
          <pc:docMk/>
          <pc:sldMk cId="324441268" sldId="259"/>
        </pc:sldMkLst>
        <pc:spChg chg="mod">
          <ac:chgData name="Anders Albin Esbjerg" userId="64407af7-ce10-4b99-b7a2-e8608945a604" providerId="ADAL" clId="{59800D51-48DE-4C63-8DEF-2031A99B7CA9}" dt="2026-01-07T19:02:43.256" v="475" actId="20577"/>
          <ac:spMkLst>
            <pc:docMk/>
            <pc:sldMk cId="324441268" sldId="259"/>
            <ac:spMk id="2" creationId="{A0FA6F93-87E3-845B-EE08-9D83902E8DE0}"/>
          </ac:spMkLst>
        </pc:spChg>
      </pc:sldChg>
      <pc:sldChg chg="modSp new mod">
        <pc:chgData name="Anders Albin Esbjerg" userId="64407af7-ce10-4b99-b7a2-e8608945a604" providerId="ADAL" clId="{59800D51-48DE-4C63-8DEF-2031A99B7CA9}" dt="2026-01-07T19:03:21.596" v="493" actId="20577"/>
        <pc:sldMkLst>
          <pc:docMk/>
          <pc:sldMk cId="1593843930" sldId="260"/>
        </pc:sldMkLst>
        <pc:spChg chg="mod">
          <ac:chgData name="Anders Albin Esbjerg" userId="64407af7-ce10-4b99-b7a2-e8608945a604" providerId="ADAL" clId="{59800D51-48DE-4C63-8DEF-2031A99B7CA9}" dt="2026-01-07T19:03:21.596" v="493" actId="20577"/>
          <ac:spMkLst>
            <pc:docMk/>
            <pc:sldMk cId="1593843930" sldId="260"/>
            <ac:spMk id="2" creationId="{0B13E13A-D4DF-BD61-6A86-B25311781568}"/>
          </ac:spMkLst>
        </pc:spChg>
        <pc:spChg chg="mod">
          <ac:chgData name="Anders Albin Esbjerg" userId="64407af7-ce10-4b99-b7a2-e8608945a604" providerId="ADAL" clId="{59800D51-48DE-4C63-8DEF-2031A99B7CA9}" dt="2026-01-03T10:37:04.536" v="360" actId="14100"/>
          <ac:spMkLst>
            <pc:docMk/>
            <pc:sldMk cId="1593843930" sldId="260"/>
            <ac:spMk id="3" creationId="{0596079E-E303-FE35-C9EE-3F548EE25EB8}"/>
          </ac:spMkLst>
        </pc:spChg>
      </pc:sldChg>
      <pc:sldChg chg="addSp delSp modSp new mod setBg">
        <pc:chgData name="Anders Albin Esbjerg" userId="64407af7-ce10-4b99-b7a2-e8608945a604" providerId="ADAL" clId="{59800D51-48DE-4C63-8DEF-2031A99B7CA9}" dt="2026-01-03T10:42:41.375" v="439" actId="1076"/>
        <pc:sldMkLst>
          <pc:docMk/>
          <pc:sldMk cId="4002503120" sldId="261"/>
        </pc:sldMkLst>
        <pc:spChg chg="mod">
          <ac:chgData name="Anders Albin Esbjerg" userId="64407af7-ce10-4b99-b7a2-e8608945a604" providerId="ADAL" clId="{59800D51-48DE-4C63-8DEF-2031A99B7CA9}" dt="2026-01-03T10:42:24.680" v="434" actId="27636"/>
          <ac:spMkLst>
            <pc:docMk/>
            <pc:sldMk cId="4002503120" sldId="261"/>
            <ac:spMk id="2" creationId="{F0A285A2-D8AB-D896-DA33-48C6FAB2327C}"/>
          </ac:spMkLst>
        </pc:spChg>
        <pc:spChg chg="add mod">
          <ac:chgData name="Anders Albin Esbjerg" userId="64407af7-ce10-4b99-b7a2-e8608945a604" providerId="ADAL" clId="{59800D51-48DE-4C63-8DEF-2031A99B7CA9}" dt="2026-01-03T10:42:41.375" v="439" actId="1076"/>
          <ac:spMkLst>
            <pc:docMk/>
            <pc:sldMk cId="4002503120" sldId="261"/>
            <ac:spMk id="12" creationId="{FDC0A4E4-E6F5-2D69-2CF1-5B543BA667A2}"/>
          </ac:spMkLst>
        </pc:spChg>
        <pc:picChg chg="add mod ord">
          <ac:chgData name="Anders Albin Esbjerg" userId="64407af7-ce10-4b99-b7a2-e8608945a604" providerId="ADAL" clId="{59800D51-48DE-4C63-8DEF-2031A99B7CA9}" dt="2026-01-03T10:41:33.922" v="428" actId="26606"/>
          <ac:picMkLst>
            <pc:docMk/>
            <pc:sldMk cId="4002503120" sldId="261"/>
            <ac:picMk id="8" creationId="{386E8CE8-EF1F-2CAA-5164-A08FBA6F12F0}"/>
          </ac:picMkLst>
        </pc:picChg>
        <pc:picChg chg="add mod">
          <ac:chgData name="Anders Albin Esbjerg" userId="64407af7-ce10-4b99-b7a2-e8608945a604" providerId="ADAL" clId="{59800D51-48DE-4C63-8DEF-2031A99B7CA9}" dt="2026-01-03T10:41:33.922" v="428" actId="26606"/>
          <ac:picMkLst>
            <pc:docMk/>
            <pc:sldMk cId="4002503120" sldId="261"/>
            <ac:picMk id="1032" creationId="{05D18000-2441-5975-5B7C-37DA5480C9E2}"/>
          </ac:picMkLst>
        </pc:picChg>
        <pc:picChg chg="add">
          <ac:chgData name="Anders Albin Esbjerg" userId="64407af7-ce10-4b99-b7a2-e8608945a604" providerId="ADAL" clId="{59800D51-48DE-4C63-8DEF-2031A99B7CA9}" dt="2026-01-03T10:41:33.922" v="428" actId="26606"/>
          <ac:picMkLst>
            <pc:docMk/>
            <pc:sldMk cId="4002503120" sldId="261"/>
            <ac:picMk id="1037" creationId="{61D8AC3F-2A0E-4940-A609-B35F8679A5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uksamfundetop.dk/film/partifilm-om-ligestill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.dk/drtv/episode/statsministerens-nytaarstale_56610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03"/>
            <a:ext cx="9144000" cy="2265383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Lektion 10 – Opsamling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</a:t>
            </a:r>
            <a:r>
              <a:rPr lang="da-DK" dirty="0" err="1"/>
              <a:t>Partinørderi</a:t>
            </a:r>
            <a:endParaRPr lang="da-DK" dirty="0"/>
          </a:p>
          <a:p>
            <a:r>
              <a:rPr lang="da-DK" dirty="0"/>
              <a:t>3. </a:t>
            </a:r>
            <a:r>
              <a:rPr lang="da-DK" dirty="0" err="1"/>
              <a:t>Tekstpuzzle</a:t>
            </a:r>
            <a:r>
              <a:rPr lang="da-DK" dirty="0"/>
              <a:t> </a:t>
            </a:r>
          </a:p>
          <a:p>
            <a:r>
              <a:rPr lang="da-DK" dirty="0"/>
              <a:t>4.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Partinørderi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80" y="1732449"/>
            <a:ext cx="11373852" cy="4796688"/>
          </a:xfrm>
        </p:spPr>
        <p:txBody>
          <a:bodyPr>
            <a:normAutofit/>
          </a:bodyPr>
          <a:lstStyle/>
          <a:p>
            <a:r>
              <a:rPr lang="da-DK" dirty="0">
                <a:effectLst/>
              </a:rPr>
              <a:t>I skal nu forberede en planche af jeres parti og en kort fremlæggelse af samme (omkring 5 minutter) . Jeres fremlæggelse </a:t>
            </a:r>
            <a:r>
              <a:rPr lang="da-DK" u="sng" dirty="0">
                <a:effectLst/>
              </a:rPr>
              <a:t>skal</a:t>
            </a:r>
            <a:r>
              <a:rPr lang="da-DK" dirty="0">
                <a:effectLst/>
              </a:rPr>
              <a:t> indeholde følgende</a:t>
            </a:r>
          </a:p>
          <a:p>
            <a:pPr lvl="0"/>
            <a:r>
              <a:rPr lang="da-DK" dirty="0">
                <a:effectLst/>
              </a:rPr>
              <a:t>Noget af partiets politik (gerne med citater fra deres hjemmeside), og om det tilhører rød eller blå blok? </a:t>
            </a:r>
          </a:p>
          <a:p>
            <a:pPr lvl="0"/>
            <a:r>
              <a:rPr lang="da-DK" dirty="0">
                <a:effectLst/>
              </a:rPr>
              <a:t>En argumentation for hvorfor partiet er placeret hvor det er på den fordelings -og værdipolitiske koordinatsystem (igen, understøt gerne med et par citater) </a:t>
            </a:r>
          </a:p>
          <a:p>
            <a:pPr lvl="0"/>
            <a:r>
              <a:rPr lang="da-DK" dirty="0">
                <a:effectLst/>
              </a:rPr>
              <a:t>Og hvad I ellers synes kunne være interessant </a:t>
            </a:r>
          </a:p>
          <a:p>
            <a:pPr lvl="1"/>
            <a:r>
              <a:rPr lang="da-DK" dirty="0">
                <a:effectLst/>
              </a:rPr>
              <a:t>I kan finde videoer om partierne på linket hvis I går den vej (link: </a:t>
            </a:r>
            <a:r>
              <a:rPr lang="da-DK" u="sng" dirty="0">
                <a:effectLst/>
                <a:hlinkClick r:id="rId2"/>
              </a:rPr>
              <a:t>Partifilm om ligestilling - Luk Samfundet Op</a:t>
            </a:r>
            <a:r>
              <a:rPr lang="da-DK" dirty="0">
                <a:effectLst/>
              </a:rPr>
              <a:t>)</a:t>
            </a:r>
          </a:p>
          <a:p>
            <a:r>
              <a:rPr lang="da-DK" dirty="0">
                <a:effectLst/>
              </a:rPr>
              <a:t>Husk at planchen skal være pæn og overskuelig, vi hænger dem måske op i klassen </a:t>
            </a:r>
            <a:r>
              <a:rPr lang="da-DK" dirty="0">
                <a:effectLst/>
                <a:sym typeface="Segoe UI Emoji" panose="020B0502040204020203" pitchFamily="34" charset="0"/>
              </a:rPr>
              <a:t>😊</a:t>
            </a:r>
            <a:endParaRPr lang="da-DK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3E13A-D4DF-BD61-6A86-B2531178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0632"/>
            <a:ext cx="10353762" cy="826168"/>
          </a:xfrm>
        </p:spPr>
        <p:txBody>
          <a:bodyPr/>
          <a:lstStyle/>
          <a:p>
            <a:r>
              <a:rPr lang="da-DK" dirty="0" err="1"/>
              <a:t>Partinørderi</a:t>
            </a:r>
            <a:r>
              <a:rPr lang="da-DK" dirty="0"/>
              <a:t> - Grupper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96079E-E303-FE35-C9EE-3F548EE25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43789"/>
            <a:ext cx="10353762" cy="5173580"/>
          </a:xfrm>
        </p:spPr>
        <p:txBody>
          <a:bodyPr>
            <a:normAutofit/>
          </a:bodyPr>
          <a:lstStyle/>
          <a:p>
            <a:r>
              <a:rPr lang="da-DK" dirty="0"/>
              <a:t>Gruppe 1 – Alternativet </a:t>
            </a:r>
          </a:p>
          <a:p>
            <a:r>
              <a:rPr lang="da-DK" dirty="0"/>
              <a:t>Gruppe 2 – Danmarksdemokraterne</a:t>
            </a:r>
          </a:p>
          <a:p>
            <a:r>
              <a:rPr lang="da-DK" dirty="0"/>
              <a:t>Gruppe 3 – Dansk Folkeparti</a:t>
            </a:r>
          </a:p>
          <a:p>
            <a:r>
              <a:rPr lang="da-DK" dirty="0"/>
              <a:t>Gruppe 4 – Det Konservative Folkeparti</a:t>
            </a:r>
          </a:p>
          <a:p>
            <a:r>
              <a:rPr lang="da-DK" dirty="0"/>
              <a:t>Gruppe 5 – Enhedslisten </a:t>
            </a:r>
          </a:p>
          <a:p>
            <a:r>
              <a:rPr lang="da-DK" dirty="0"/>
              <a:t>Gruppe 6 – Liberal Alliance</a:t>
            </a:r>
          </a:p>
          <a:p>
            <a:r>
              <a:rPr lang="da-DK" dirty="0"/>
              <a:t>Gruppe 7 - Moderarterne</a:t>
            </a:r>
          </a:p>
          <a:p>
            <a:r>
              <a:rPr lang="da-DK" dirty="0"/>
              <a:t>Gruppe 8 – Radikale Venstre</a:t>
            </a:r>
          </a:p>
          <a:p>
            <a:r>
              <a:rPr lang="da-DK" dirty="0"/>
              <a:t>Gruppe 9 - Socialdemokratiet</a:t>
            </a:r>
          </a:p>
          <a:p>
            <a:r>
              <a:rPr lang="da-DK" dirty="0"/>
              <a:t>Gruppe 10 – Socialistisk Folkeparti</a:t>
            </a:r>
          </a:p>
          <a:p>
            <a:r>
              <a:rPr lang="da-DK" dirty="0"/>
              <a:t>Gruppe 11 – Venstre </a:t>
            </a:r>
          </a:p>
        </p:txBody>
      </p:sp>
    </p:spTree>
    <p:extLst>
      <p:ext uri="{BB962C8B-B14F-4D97-AF65-F5344CB8AC3E}">
        <p14:creationId xmlns:p14="http://schemas.microsoft.com/office/powerpoint/2010/main" val="159384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A6F93-87E3-845B-EE08-9D83902E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Tekstpuzzle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35838B-0650-77FB-498B-B3DD7ED8C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44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285A2-D8AB-D896-DA33-48C6FAB2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Evaluering</a:t>
            </a:r>
            <a:r>
              <a:rPr lang="en-US" sz="5400" dirty="0"/>
              <a:t> </a:t>
            </a:r>
            <a:r>
              <a:rPr lang="en-US" sz="5400" dirty="0" err="1"/>
              <a:t>eller</a:t>
            </a:r>
            <a:r>
              <a:rPr lang="en-US" sz="5400" dirty="0"/>
              <a:t> </a:t>
            </a:r>
            <a:r>
              <a:rPr lang="en-US" sz="5400" dirty="0" err="1"/>
              <a:t>nytårstale</a:t>
            </a:r>
            <a:r>
              <a:rPr lang="en-US" sz="5400" dirty="0"/>
              <a:t>?</a:t>
            </a:r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61D8AC3F-2A0E-4940-A609-B35F8679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032" name="Picture 8" descr="Der er noget galt, når nogen er blevet rige – alene ved at bo det rigtige sted. Mens andre har svært ved at få pengene til at række nede i supermarkedet, sagde statsminister Mette Frederiksen i sin nytårstale.">
            <a:extLst>
              <a:ext uri="{FF2B5EF4-FFF2-40B4-BE49-F238E27FC236}">
                <a16:creationId xmlns:a16="http://schemas.microsoft.com/office/drawing/2014/main" id="{05D18000-2441-5975-5B7C-37DA5480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r="30380" b="1"/>
          <a:stretch>
            <a:fillRect/>
          </a:stretch>
        </p:blipFill>
        <p:spPr bwMode="auto">
          <a:xfrm>
            <a:off x="7620351" y="10"/>
            <a:ext cx="4571649" cy="42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smiley, logo, clipart&#10;&#10;AI-genereret indhold kan være ukorrekt.">
            <a:extLst>
              <a:ext uri="{FF2B5EF4-FFF2-40B4-BE49-F238E27FC236}">
                <a16:creationId xmlns:a16="http://schemas.microsoft.com/office/drawing/2014/main" id="{386E8CE8-EF1F-2CAA-5164-A08FBA6F12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454" b="-2"/>
          <a:stretch>
            <a:fillRect/>
          </a:stretch>
        </p:blipFill>
        <p:spPr>
          <a:xfrm>
            <a:off x="7620351" y="4206240"/>
            <a:ext cx="4571649" cy="265176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FDC0A4E4-E6F5-2D69-2CF1-5B543BA667A2}"/>
              </a:ext>
            </a:extLst>
          </p:cNvPr>
          <p:cNvSpPr txBox="1"/>
          <p:nvPr/>
        </p:nvSpPr>
        <p:spPr>
          <a:xfrm>
            <a:off x="1158948" y="38830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6"/>
              </a:rPr>
              <a:t>Statsministerens nytårstale: Sæson 2026 – 2. episode | DRTV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50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426</TotalTime>
  <Words>218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Calisto MT</vt:lpstr>
      <vt:lpstr>Segoe UI Emoji</vt:lpstr>
      <vt:lpstr>Wingdings 2</vt:lpstr>
      <vt:lpstr>Skifergrå</vt:lpstr>
      <vt:lpstr>Politik og Magt Lektion 10 – Opsamling</vt:lpstr>
      <vt:lpstr>Mål med dagen</vt:lpstr>
      <vt:lpstr>Partinørderi</vt:lpstr>
      <vt:lpstr>Partinørderi - Grupper </vt:lpstr>
      <vt:lpstr>Tekstpuzzle</vt:lpstr>
      <vt:lpstr>Evaluering eller nytårstale?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2026-01-08T07:14:59Z</dcterms:modified>
</cp:coreProperties>
</file>