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435FA-A4D2-4A97-8E82-29FD3256309B}" v="26" dt="2026-01-10T16:41:28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modSld">
      <pc:chgData name="Anders Albin Esbjerg" userId="64407af7-ce10-4b99-b7a2-e8608945a604" providerId="ADAL" clId="{59800D51-48DE-4C63-8DEF-2031A99B7CA9}" dt="2026-01-10T16:41:28.282" v="1266"/>
      <pc:docMkLst>
        <pc:docMk/>
      </pc:docMkLst>
      <pc:sldChg chg="modSp mod">
        <pc:chgData name="Anders Albin Esbjerg" userId="64407af7-ce10-4b99-b7a2-e8608945a604" providerId="ADAL" clId="{59800D51-48DE-4C63-8DEF-2031A99B7CA9}" dt="2026-01-10T16:41:28.282" v="1266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1-10T16:41:28.282" v="1266"/>
          <ac:spMkLst>
            <pc:docMk/>
            <pc:sldMk cId="3839132308" sldId="256"/>
            <ac:spMk id="5" creationId="{C1FD559F-BD45-03F9-24D2-85F40830166B}"/>
          </ac:spMkLst>
        </pc:spChg>
      </pc:sldChg>
      <pc:sldChg chg="modSp mod">
        <pc:chgData name="Anders Albin Esbjerg" userId="64407af7-ce10-4b99-b7a2-e8608945a604" providerId="ADAL" clId="{59800D51-48DE-4C63-8DEF-2031A99B7CA9}" dt="2026-01-10T16:33:27.419" v="1188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1-10T16:33:27.419" v="1188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modSp mod">
        <pc:chgData name="Anders Albin Esbjerg" userId="64407af7-ce10-4b99-b7a2-e8608945a604" providerId="ADAL" clId="{59800D51-48DE-4C63-8DEF-2031A99B7CA9}" dt="2026-01-10T16:38:29.551" v="1262" actId="20577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6-01-10T16:38:29.551" v="1262" actId="20577"/>
          <ac:spMkLst>
            <pc:docMk/>
            <pc:sldMk cId="3398993521" sldId="258"/>
            <ac:spMk id="3" creationId="{8C5495BC-8F61-2881-5CB8-6B0551C63F3A}"/>
          </ac:spMkLst>
        </pc:spChg>
      </pc:sldChg>
      <pc:sldChg chg="addSp modSp mod modAnim modNotesTx">
        <pc:chgData name="Anders Albin Esbjerg" userId="64407af7-ce10-4b99-b7a2-e8608945a604" providerId="ADAL" clId="{59800D51-48DE-4C63-8DEF-2031A99B7CA9}" dt="2026-01-10T12:23:06.455" v="730" actId="20577"/>
        <pc:sldMkLst>
          <pc:docMk/>
          <pc:sldMk cId="4239500702" sldId="260"/>
        </pc:sldMkLst>
        <pc:spChg chg="mod">
          <ac:chgData name="Anders Albin Esbjerg" userId="64407af7-ce10-4b99-b7a2-e8608945a604" providerId="ADAL" clId="{59800D51-48DE-4C63-8DEF-2031A99B7CA9}" dt="2026-01-10T12:15:52.085" v="44" actId="20577"/>
          <ac:spMkLst>
            <pc:docMk/>
            <pc:sldMk cId="4239500702" sldId="260"/>
            <ac:spMk id="2" creationId="{7A9CEEB4-2B61-D119-CED7-E188DEF01780}"/>
          </ac:spMkLst>
        </pc:spChg>
        <pc:spChg chg="mod">
          <ac:chgData name="Anders Albin Esbjerg" userId="64407af7-ce10-4b99-b7a2-e8608945a604" providerId="ADAL" clId="{59800D51-48DE-4C63-8DEF-2031A99B7CA9}" dt="2026-01-10T12:22:34.833" v="625" actId="20577"/>
          <ac:spMkLst>
            <pc:docMk/>
            <pc:sldMk cId="4239500702" sldId="260"/>
            <ac:spMk id="3" creationId="{12100A0E-903D-816F-10C4-ABB5BBB8C845}"/>
          </ac:spMkLst>
        </pc:spChg>
        <pc:picChg chg="add mod">
          <ac:chgData name="Anders Albin Esbjerg" userId="64407af7-ce10-4b99-b7a2-e8608945a604" providerId="ADAL" clId="{59800D51-48DE-4C63-8DEF-2031A99B7CA9}" dt="2026-01-10T12:16:13.428" v="45"/>
          <ac:picMkLst>
            <pc:docMk/>
            <pc:sldMk cId="4239500702" sldId="260"/>
            <ac:picMk id="4" creationId="{D83AE66D-05D2-EC9A-F8FA-7253DC84A261}"/>
          </ac:picMkLst>
        </pc:picChg>
        <pc:picChg chg="add mod">
          <ac:chgData name="Anders Albin Esbjerg" userId="64407af7-ce10-4b99-b7a2-e8608945a604" providerId="ADAL" clId="{59800D51-48DE-4C63-8DEF-2031A99B7CA9}" dt="2026-01-10T12:16:22.578" v="46"/>
          <ac:picMkLst>
            <pc:docMk/>
            <pc:sldMk cId="4239500702" sldId="260"/>
            <ac:picMk id="5" creationId="{EF50D49F-AFCA-13F6-455C-3435629BC2DC}"/>
          </ac:picMkLst>
        </pc:picChg>
        <pc:picChg chg="add mod">
          <ac:chgData name="Anders Albin Esbjerg" userId="64407af7-ce10-4b99-b7a2-e8608945a604" providerId="ADAL" clId="{59800D51-48DE-4C63-8DEF-2031A99B7CA9}" dt="2026-01-10T12:16:25.961" v="47"/>
          <ac:picMkLst>
            <pc:docMk/>
            <pc:sldMk cId="4239500702" sldId="260"/>
            <ac:picMk id="6" creationId="{96E56893-038B-046E-4213-C15DE6E9AE4E}"/>
          </ac:picMkLst>
        </pc:picChg>
        <pc:picChg chg="add mod">
          <ac:chgData name="Anders Albin Esbjerg" userId="64407af7-ce10-4b99-b7a2-e8608945a604" providerId="ADAL" clId="{59800D51-48DE-4C63-8DEF-2031A99B7CA9}" dt="2026-01-10T12:16:30.194" v="48"/>
          <ac:picMkLst>
            <pc:docMk/>
            <pc:sldMk cId="4239500702" sldId="260"/>
            <ac:picMk id="7" creationId="{24BA00E6-2ED7-004C-2FF9-63D59BC5D8AD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1-10T16:36:19.867" v="1218" actId="20577"/>
        <pc:sldMkLst>
          <pc:docMk/>
          <pc:sldMk cId="4081114918" sldId="261"/>
        </pc:sldMkLst>
        <pc:spChg chg="mod">
          <ac:chgData name="Anders Albin Esbjerg" userId="64407af7-ce10-4b99-b7a2-e8608945a604" providerId="ADAL" clId="{59800D51-48DE-4C63-8DEF-2031A99B7CA9}" dt="2026-01-10T16:36:19.867" v="1218" actId="20577"/>
          <ac:spMkLst>
            <pc:docMk/>
            <pc:sldMk cId="4081114918" sldId="261"/>
            <ac:spMk id="2" creationId="{8701A51A-1D0A-5054-488E-56A477250905}"/>
          </ac:spMkLst>
        </pc:spChg>
        <pc:spChg chg="mod">
          <ac:chgData name="Anders Albin Esbjerg" userId="64407af7-ce10-4b99-b7a2-e8608945a604" providerId="ADAL" clId="{59800D51-48DE-4C63-8DEF-2031A99B7CA9}" dt="2026-01-10T12:40:41.310" v="894" actId="20577"/>
          <ac:spMkLst>
            <pc:docMk/>
            <pc:sldMk cId="4081114918" sldId="261"/>
            <ac:spMk id="3" creationId="{83447935-25E5-06B8-73AD-6CBED15E5478}"/>
          </ac:spMkLst>
        </pc:spChg>
        <pc:picChg chg="add del mod modCrop">
          <ac:chgData name="Anders Albin Esbjerg" userId="64407af7-ce10-4b99-b7a2-e8608945a604" providerId="ADAL" clId="{59800D51-48DE-4C63-8DEF-2031A99B7CA9}" dt="2026-01-10T12:36:14.687" v="836" actId="478"/>
          <ac:picMkLst>
            <pc:docMk/>
            <pc:sldMk cId="4081114918" sldId="261"/>
            <ac:picMk id="5" creationId="{6B981B25-1505-72A4-58D4-ABBC0FAEB2DE}"/>
          </ac:picMkLst>
        </pc:picChg>
        <pc:picChg chg="add mod">
          <ac:chgData name="Anders Albin Esbjerg" userId="64407af7-ce10-4b99-b7a2-e8608945a604" providerId="ADAL" clId="{59800D51-48DE-4C63-8DEF-2031A99B7CA9}" dt="2026-01-10T12:41:20.545" v="907" actId="14100"/>
          <ac:picMkLst>
            <pc:docMk/>
            <pc:sldMk cId="4081114918" sldId="261"/>
            <ac:picMk id="6" creationId="{34086693-0BAD-D347-DE8C-297BF45CE29C}"/>
          </ac:picMkLst>
        </pc:picChg>
        <pc:picChg chg="add mod">
          <ac:chgData name="Anders Albin Esbjerg" userId="64407af7-ce10-4b99-b7a2-e8608945a604" providerId="ADAL" clId="{59800D51-48DE-4C63-8DEF-2031A99B7CA9}" dt="2026-01-10T12:41:14.082" v="904" actId="1076"/>
          <ac:picMkLst>
            <pc:docMk/>
            <pc:sldMk cId="4081114918" sldId="261"/>
            <ac:picMk id="7" creationId="{EBC22CFC-FD60-2125-B8E4-38AA728DB1A8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1-10T16:36:25.769" v="1230" actId="20577"/>
        <pc:sldMkLst>
          <pc:docMk/>
          <pc:sldMk cId="2780559831" sldId="262"/>
        </pc:sldMkLst>
        <pc:spChg chg="mod">
          <ac:chgData name="Anders Albin Esbjerg" userId="64407af7-ce10-4b99-b7a2-e8608945a604" providerId="ADAL" clId="{59800D51-48DE-4C63-8DEF-2031A99B7CA9}" dt="2026-01-10T16:36:25.769" v="1230" actId="20577"/>
          <ac:spMkLst>
            <pc:docMk/>
            <pc:sldMk cId="2780559831" sldId="262"/>
            <ac:spMk id="2" creationId="{A6EF0FA5-1911-3028-8995-D7C536C10724}"/>
          </ac:spMkLst>
        </pc:spChg>
        <pc:spChg chg="mod">
          <ac:chgData name="Anders Albin Esbjerg" userId="64407af7-ce10-4b99-b7a2-e8608945a604" providerId="ADAL" clId="{59800D51-48DE-4C63-8DEF-2031A99B7CA9}" dt="2026-01-10T12:48:26.668" v="1132" actId="20577"/>
          <ac:spMkLst>
            <pc:docMk/>
            <pc:sldMk cId="2780559831" sldId="262"/>
            <ac:spMk id="3" creationId="{FD2434CC-B87F-8948-3B91-49F9E25AF59E}"/>
          </ac:spMkLst>
        </pc:spChg>
        <pc:picChg chg="add mod">
          <ac:chgData name="Anders Albin Esbjerg" userId="64407af7-ce10-4b99-b7a2-e8608945a604" providerId="ADAL" clId="{59800D51-48DE-4C63-8DEF-2031A99B7CA9}" dt="2026-01-10T12:45:35.555" v="955" actId="1076"/>
          <ac:picMkLst>
            <pc:docMk/>
            <pc:sldMk cId="2780559831" sldId="262"/>
            <ac:picMk id="5" creationId="{C723D1DA-39CE-98C3-CA62-5CC2152EB3A1}"/>
          </ac:picMkLst>
        </pc:picChg>
        <pc:picChg chg="add mod">
          <ac:chgData name="Anders Albin Esbjerg" userId="64407af7-ce10-4b99-b7a2-e8608945a604" providerId="ADAL" clId="{59800D51-48DE-4C63-8DEF-2031A99B7CA9}" dt="2026-01-10T12:45:45.466" v="959" actId="14100"/>
          <ac:picMkLst>
            <pc:docMk/>
            <pc:sldMk cId="2780559831" sldId="262"/>
            <ac:picMk id="7" creationId="{61E2F35E-023B-6C0A-DF6D-B7BF9E03E686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1-10T16:36:31.515" v="1244" actId="20577"/>
        <pc:sldMkLst>
          <pc:docMk/>
          <pc:sldMk cId="4179575884" sldId="263"/>
        </pc:sldMkLst>
        <pc:spChg chg="mod">
          <ac:chgData name="Anders Albin Esbjerg" userId="64407af7-ce10-4b99-b7a2-e8608945a604" providerId="ADAL" clId="{59800D51-48DE-4C63-8DEF-2031A99B7CA9}" dt="2026-01-10T16:36:31.515" v="1244" actId="20577"/>
          <ac:spMkLst>
            <pc:docMk/>
            <pc:sldMk cId="4179575884" sldId="263"/>
            <ac:spMk id="2" creationId="{4D07DA32-3AB2-1FB6-2516-2429B309225F}"/>
          </ac:spMkLst>
        </pc:spChg>
        <pc:spChg chg="mod">
          <ac:chgData name="Anders Albin Esbjerg" userId="64407af7-ce10-4b99-b7a2-e8608945a604" providerId="ADAL" clId="{59800D51-48DE-4C63-8DEF-2031A99B7CA9}" dt="2026-01-10T12:47:28.460" v="1094" actId="20577"/>
          <ac:spMkLst>
            <pc:docMk/>
            <pc:sldMk cId="4179575884" sldId="263"/>
            <ac:spMk id="3" creationId="{2D30B29C-4910-DD39-D825-8B8A1B450F69}"/>
          </ac:spMkLst>
        </pc:spChg>
        <pc:picChg chg="add mod">
          <ac:chgData name="Anders Albin Esbjerg" userId="64407af7-ce10-4b99-b7a2-e8608945a604" providerId="ADAL" clId="{59800D51-48DE-4C63-8DEF-2031A99B7CA9}" dt="2026-01-10T12:47:42.495" v="1098" actId="1076"/>
          <ac:picMkLst>
            <pc:docMk/>
            <pc:sldMk cId="4179575884" sldId="263"/>
            <ac:picMk id="4" creationId="{F57DF4F8-1805-F6E0-309D-94E8AF2DA0AF}"/>
          </ac:picMkLst>
        </pc:picChg>
        <pc:picChg chg="add mod">
          <ac:chgData name="Anders Albin Esbjerg" userId="64407af7-ce10-4b99-b7a2-e8608945a604" providerId="ADAL" clId="{59800D51-48DE-4C63-8DEF-2031A99B7CA9}" dt="2026-01-10T12:47:42.495" v="1098" actId="1076"/>
          <ac:picMkLst>
            <pc:docMk/>
            <pc:sldMk cId="4179575884" sldId="263"/>
            <ac:picMk id="5" creationId="{A1501B32-C086-FF68-B3BC-60B76B0B7305}"/>
          </ac:picMkLst>
        </pc:picChg>
        <pc:picChg chg="add mod">
          <ac:chgData name="Anders Albin Esbjerg" userId="64407af7-ce10-4b99-b7a2-e8608945a604" providerId="ADAL" clId="{59800D51-48DE-4C63-8DEF-2031A99B7CA9}" dt="2026-01-10T16:12:04.138" v="1137" actId="1076"/>
          <ac:picMkLst>
            <pc:docMk/>
            <pc:sldMk cId="4179575884" sldId="263"/>
            <ac:picMk id="6" creationId="{F3D2B629-F3A4-E3B9-05CC-EAEEE25D3954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1-10T16:36:04.781" v="1206" actId="20577"/>
        <pc:sldMkLst>
          <pc:docMk/>
          <pc:sldMk cId="2243779245" sldId="264"/>
        </pc:sldMkLst>
        <pc:spChg chg="mod">
          <ac:chgData name="Anders Albin Esbjerg" userId="64407af7-ce10-4b99-b7a2-e8608945a604" providerId="ADAL" clId="{59800D51-48DE-4C63-8DEF-2031A99B7CA9}" dt="2026-01-10T16:36:04.781" v="1206" actId="20577"/>
          <ac:spMkLst>
            <pc:docMk/>
            <pc:sldMk cId="2243779245" sldId="264"/>
            <ac:spMk id="2" creationId="{068A8CCE-A324-9B55-9D0B-05A13A2B1D44}"/>
          </ac:spMkLst>
        </pc:spChg>
        <pc:picChg chg="add mod">
          <ac:chgData name="Anders Albin Esbjerg" userId="64407af7-ce10-4b99-b7a2-e8608945a604" providerId="ADAL" clId="{59800D51-48DE-4C63-8DEF-2031A99B7CA9}" dt="2026-01-10T16:36:00.883" v="1194" actId="1076"/>
          <ac:picMkLst>
            <pc:docMk/>
            <pc:sldMk cId="2243779245" sldId="264"/>
            <ac:picMk id="5" creationId="{A5294E8F-787D-3237-3D48-F934D8D505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168FF-7C10-4815-A5BE-2C416CC6C727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F51FF-8D7D-4B6F-BBA8-9676F7663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79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Snak med sidemanden, er I forskellige fra hinanden? Hvorfor? Hvorfor ikke?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F51FF-8D7D-4B6F-BBA8-9676F7663C1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2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47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3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76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34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35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89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3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1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76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9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10-01-2026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E360412-BA72-2F6F-5483-FF6F5A51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3920"/>
            <a:ext cx="12192000" cy="86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50906"/>
            <a:ext cx="5443870" cy="1701209"/>
          </a:xfrm>
        </p:spPr>
        <p:txBody>
          <a:bodyPr>
            <a:noAutofit/>
          </a:bodyPr>
          <a:lstStyle/>
          <a:p>
            <a:br>
              <a:rPr lang="da-DK" sz="4000" dirty="0">
                <a:solidFill>
                  <a:schemeClr val="bg1"/>
                </a:solidFill>
              </a:rPr>
            </a:br>
            <a:r>
              <a:rPr lang="da-DK" sz="4000" dirty="0">
                <a:solidFill>
                  <a:schemeClr val="bg1"/>
                </a:solidFill>
              </a:rPr>
              <a:t>Lektion X – </a:t>
            </a:r>
            <a:br>
              <a:rPr lang="da-DK" sz="4000" dirty="0">
                <a:solidFill>
                  <a:schemeClr val="bg1"/>
                </a:solidFill>
              </a:rPr>
            </a:br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-303736"/>
            <a:ext cx="12191999" cy="12546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du fri til at forme din egen identitet?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0" y="1148316"/>
            <a:ext cx="5018568" cy="22806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1 –</a:t>
            </a:r>
          </a:p>
          <a:p>
            <a: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er sociologi? </a:t>
            </a:r>
            <a:b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a-DK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Intro til sociologi</a:t>
            </a:r>
          </a:p>
          <a:p>
            <a:r>
              <a:rPr lang="da-DK" dirty="0"/>
              <a:t>2. Læs om overvægt + opsamling</a:t>
            </a:r>
          </a:p>
          <a:p>
            <a:r>
              <a:rPr lang="da-DK" dirty="0"/>
              <a:t>3. Artikel om folkesundhed</a:t>
            </a:r>
          </a:p>
          <a:p>
            <a:r>
              <a:rPr lang="da-DK" dirty="0"/>
              <a:t>4.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 til sociologi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Sociologi</a:t>
            </a:r>
            <a:r>
              <a:rPr lang="da-DK" dirty="0"/>
              <a:t> er studiet af menneskers </a:t>
            </a:r>
            <a:r>
              <a:rPr lang="da-DK" b="1" dirty="0"/>
              <a:t>adfærd </a:t>
            </a:r>
            <a:r>
              <a:rPr lang="da-DK" dirty="0"/>
              <a:t>og</a:t>
            </a:r>
            <a:br>
              <a:rPr lang="da-DK" dirty="0"/>
            </a:br>
            <a:r>
              <a:rPr lang="da-DK" b="1" dirty="0"/>
              <a:t>relationer </a:t>
            </a:r>
            <a:r>
              <a:rPr lang="da-DK" dirty="0"/>
              <a:t>til hinanden</a:t>
            </a:r>
          </a:p>
          <a:p>
            <a:endParaRPr lang="da-DK" dirty="0"/>
          </a:p>
          <a:p>
            <a:r>
              <a:rPr lang="da-DK" dirty="0"/>
              <a:t>En sociolog kunne eksempelvis være</a:t>
            </a:r>
            <a:br>
              <a:rPr lang="da-DK" dirty="0"/>
            </a:br>
            <a:r>
              <a:rPr lang="da-DK" dirty="0"/>
              <a:t>interesseret i følgende spørgsmål: </a:t>
            </a:r>
          </a:p>
          <a:p>
            <a:endParaRPr lang="da-DK" dirty="0"/>
          </a:p>
          <a:p>
            <a:r>
              <a:rPr lang="da-DK" b="1" dirty="0"/>
              <a:t>Hvorfor </a:t>
            </a:r>
            <a:r>
              <a:rPr lang="da-DK" dirty="0"/>
              <a:t>gør/er mennesker som de gør/er? </a:t>
            </a:r>
          </a:p>
          <a:p>
            <a:r>
              <a:rPr lang="da-DK" b="1" dirty="0"/>
              <a:t>Hvorfor </a:t>
            </a:r>
            <a:r>
              <a:rPr lang="da-DK" dirty="0"/>
              <a:t>er samfundet organiseret, som det er? </a:t>
            </a:r>
          </a:p>
          <a:p>
            <a:r>
              <a:rPr lang="da-DK" b="1" dirty="0"/>
              <a:t>Hvordan </a:t>
            </a:r>
            <a:r>
              <a:rPr lang="da-DK" dirty="0"/>
              <a:t>bliver mennesker påvirket af </a:t>
            </a:r>
            <a:br>
              <a:rPr lang="da-DK" dirty="0"/>
            </a:br>
            <a:r>
              <a:rPr lang="da-DK" dirty="0"/>
              <a:t>samfundets strukturer og </a:t>
            </a:r>
            <a:r>
              <a:rPr lang="da-DK" b="1" dirty="0"/>
              <a:t>hvordan </a:t>
            </a:r>
            <a:r>
              <a:rPr lang="da-DK" dirty="0"/>
              <a:t>påvirker</a:t>
            </a:r>
            <a:br>
              <a:rPr lang="da-DK" dirty="0"/>
            </a:br>
            <a:r>
              <a:rPr lang="da-DK" dirty="0"/>
              <a:t>samfundets strukturer os mennesker?</a:t>
            </a:r>
            <a:endParaRPr lang="da-DK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83AE66D-05D2-EC9A-F8FA-7253DC84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53" y="1394995"/>
            <a:ext cx="5303160" cy="522799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F50D49F-AFCA-13F6-455C-3435629BC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158" y="2338864"/>
            <a:ext cx="1609950" cy="5525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6E56893-038B-046E-4213-C15DE6E9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557" y="4501966"/>
            <a:ext cx="1686160" cy="5334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4BA00E6-2ED7-004C-2FF9-63D59BC5D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069" y="4511492"/>
            <a:ext cx="146705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1A51A-1D0A-5054-488E-56A47725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1764"/>
            <a:ext cx="10058400" cy="1394741"/>
          </a:xfrm>
        </p:spPr>
        <p:txBody>
          <a:bodyPr>
            <a:normAutofit fontScale="90000"/>
          </a:bodyPr>
          <a:lstStyle/>
          <a:p>
            <a:r>
              <a:rPr lang="da-DK" dirty="0"/>
              <a:t>Læs om overvægt + opsamling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447935-25E5-06B8-73AD-6CBED15E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6505"/>
            <a:ext cx="10058400" cy="4318535"/>
          </a:xfrm>
        </p:spPr>
        <p:txBody>
          <a:bodyPr/>
          <a:lstStyle/>
          <a:p>
            <a:r>
              <a:rPr lang="da-DK" dirty="0"/>
              <a:t>Hvad er individ- og samfundsniveau? </a:t>
            </a:r>
          </a:p>
          <a:p>
            <a:endParaRPr lang="da-DK" dirty="0"/>
          </a:p>
          <a:p>
            <a:r>
              <a:rPr lang="da-DK" dirty="0"/>
              <a:t>Hvad viser figur 1.1 og tabel 1.1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086693-0BAD-D347-DE8C-297BF45CE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25" y="3111246"/>
            <a:ext cx="6538519" cy="321190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BC22CFC-FD60-2125-B8E4-38AA728D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56" y="3111246"/>
            <a:ext cx="4962307" cy="32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1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F0FA5-1911-3028-8995-D7C536C1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6884"/>
            <a:ext cx="10058400" cy="1251284"/>
          </a:xfrm>
        </p:spPr>
        <p:txBody>
          <a:bodyPr>
            <a:normAutofit fontScale="90000"/>
          </a:bodyPr>
          <a:lstStyle/>
          <a:p>
            <a:r>
              <a:rPr lang="da-DK" dirty="0"/>
              <a:t>Læs om overvægt + opsamling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2434CC-B87F-8948-3B91-49F9E25A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8168"/>
            <a:ext cx="10058400" cy="4446872"/>
          </a:xfrm>
        </p:spPr>
        <p:txBody>
          <a:bodyPr/>
          <a:lstStyle/>
          <a:p>
            <a:r>
              <a:rPr lang="da-DK" dirty="0"/>
              <a:t>Hvad er en aktør og hvad er en struktur?</a:t>
            </a:r>
          </a:p>
          <a:p>
            <a:endParaRPr lang="da-DK" dirty="0"/>
          </a:p>
          <a:p>
            <a:r>
              <a:rPr lang="da-DK" dirty="0"/>
              <a:t>Hvis man bruger et voluntaristisk perspektiv, hvem har så ansvaret for overvægt?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Hvis man bruger et deterministisk perspektiv, hvem har så ansvaret for overvægt?</a:t>
            </a:r>
          </a:p>
        </p:txBody>
      </p:sp>
      <p:pic>
        <p:nvPicPr>
          <p:cNvPr id="5" name="Billede 4" descr="Et billede, der indeholder tekst, skærmbillede, Font/skrifttype, logo&#10;&#10;AI-genereret indhold kan være ukorrekt.">
            <a:extLst>
              <a:ext uri="{FF2B5EF4-FFF2-40B4-BE49-F238E27FC236}">
                <a16:creationId xmlns:a16="http://schemas.microsoft.com/office/drawing/2014/main" id="{C723D1DA-39CE-98C3-CA62-5CC2152E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62" y="2839452"/>
            <a:ext cx="6178475" cy="1432338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, logo&#10;&#10;AI-genereret indhold kan være ukorrekt.">
            <a:extLst>
              <a:ext uri="{FF2B5EF4-FFF2-40B4-BE49-F238E27FC236}">
                <a16:creationId xmlns:a16="http://schemas.microsoft.com/office/drawing/2014/main" id="{61E2F35E-023B-6C0A-DF6D-B7BF9E03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62" y="4806904"/>
            <a:ext cx="6178474" cy="14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7DA32-3AB2-1FB6-2516-2429B309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Læs om overvægt + opsamling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30B29C-4910-DD39-D825-8B8A1B45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Kan vi perspektiverer </a:t>
            </a:r>
            <a:r>
              <a:rPr lang="da-DK" b="1" dirty="0"/>
              <a:t>aktør</a:t>
            </a:r>
            <a:r>
              <a:rPr lang="da-DK" dirty="0"/>
              <a:t> og </a:t>
            </a:r>
            <a:r>
              <a:rPr lang="da-DK" b="1" dirty="0"/>
              <a:t>struktur  </a:t>
            </a:r>
            <a:r>
              <a:rPr lang="da-DK" dirty="0"/>
              <a:t>forholdet til ideologier?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 descr="Et billede, der indeholder tekst, skærmbillede, Font/skrifttype, logo&#10;&#10;Automatisk genereret beskrivelse">
            <a:extLst>
              <a:ext uri="{FF2B5EF4-FFF2-40B4-BE49-F238E27FC236}">
                <a16:creationId xmlns:a16="http://schemas.microsoft.com/office/drawing/2014/main" id="{F57DF4F8-1805-F6E0-309D-94E8AF2D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45" y="2701960"/>
            <a:ext cx="4648233" cy="1454080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logo&#10;&#10;Automatisk genereret beskrivelse">
            <a:extLst>
              <a:ext uri="{FF2B5EF4-FFF2-40B4-BE49-F238E27FC236}">
                <a16:creationId xmlns:a16="http://schemas.microsoft.com/office/drawing/2014/main" id="{A1501B32-C086-FF68-B3BC-60B76B0B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5" y="4851073"/>
            <a:ext cx="4648233" cy="148301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3D2B629-F3A4-E3B9-05CC-EAEEE25D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104" y="2703095"/>
            <a:ext cx="5735151" cy="37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7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A8CCE-A324-9B55-9D0B-05A13A2B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Artikel om folkesundhed (opgave 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5DD5DC-1A8C-72B6-D6D1-81AE91B6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, tøj, Ansigt, tegneserie&#10;&#10;AI-genereret indhold kan være ukorrekt.">
            <a:extLst>
              <a:ext uri="{FF2B5EF4-FFF2-40B4-BE49-F238E27FC236}">
                <a16:creationId xmlns:a16="http://schemas.microsoft.com/office/drawing/2014/main" id="{A5294E8F-787D-3237-3D48-F934D8D5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1839919"/>
            <a:ext cx="6115904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7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507</TotalTime>
  <Words>220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Aptos</vt:lpstr>
      <vt:lpstr>Century Gothic</vt:lpstr>
      <vt:lpstr>Garamond</vt:lpstr>
      <vt:lpstr>Savon</vt:lpstr>
      <vt:lpstr> Lektion X –  </vt:lpstr>
      <vt:lpstr>Mål med dagen</vt:lpstr>
      <vt:lpstr>Intro til sociologi</vt:lpstr>
      <vt:lpstr>Læs om overvægt + opsamling (opgave 1)</vt:lpstr>
      <vt:lpstr>Læs om overvægt + opsamling (opgave 1)</vt:lpstr>
      <vt:lpstr>Læs om overvægt + opsamling (opgave 1)</vt:lpstr>
      <vt:lpstr>Artikel om folkesundhed (opgave 2)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2026-01-10T16:41:29Z</dcterms:modified>
</cp:coreProperties>
</file>