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2"/>
  </p:notesMasterIdLst>
  <p:sldIdLst>
    <p:sldId id="256" r:id="rId2"/>
    <p:sldId id="257" r:id="rId3"/>
    <p:sldId id="260" r:id="rId4"/>
    <p:sldId id="261" r:id="rId5"/>
    <p:sldId id="267" r:id="rId6"/>
    <p:sldId id="263" r:id="rId7"/>
    <p:sldId id="264" r:id="rId8"/>
    <p:sldId id="265" r:id="rId9"/>
    <p:sldId id="266" r:id="rId10"/>
    <p:sldId id="25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 Albin Esbjerg" userId="64407af7-ce10-4b99-b7a2-e8608945a604" providerId="ADAL" clId="{59800D51-48DE-4C63-8DEF-2031A99B7CA9}"/>
    <pc:docChg chg="undo custSel addSld delSld modSld">
      <pc:chgData name="Anders Albin Esbjerg" userId="64407af7-ce10-4b99-b7a2-e8608945a604" providerId="ADAL" clId="{59800D51-48DE-4C63-8DEF-2031A99B7CA9}" dt="2026-01-16T08:49:08.391" v="3627" actId="2696"/>
      <pc:docMkLst>
        <pc:docMk/>
      </pc:docMkLst>
      <pc:sldChg chg="modSp mod">
        <pc:chgData name="Anders Albin Esbjerg" userId="64407af7-ce10-4b99-b7a2-e8608945a604" providerId="ADAL" clId="{59800D51-48DE-4C63-8DEF-2031A99B7CA9}" dt="2026-01-12T13:46:15.364" v="59" actId="20577"/>
        <pc:sldMkLst>
          <pc:docMk/>
          <pc:sldMk cId="3839132308" sldId="256"/>
        </pc:sldMkLst>
        <pc:spChg chg="mod">
          <ac:chgData name="Anders Albin Esbjerg" userId="64407af7-ce10-4b99-b7a2-e8608945a604" providerId="ADAL" clId="{59800D51-48DE-4C63-8DEF-2031A99B7CA9}" dt="2026-01-12T13:46:15.364" v="59" actId="20577"/>
          <ac:spMkLst>
            <pc:docMk/>
            <pc:sldMk cId="3839132308" sldId="256"/>
            <ac:spMk id="5" creationId="{C1FD559F-BD45-03F9-24D2-85F40830166B}"/>
          </ac:spMkLst>
        </pc:spChg>
      </pc:sldChg>
      <pc:sldChg chg="modSp mod">
        <pc:chgData name="Anders Albin Esbjerg" userId="64407af7-ce10-4b99-b7a2-e8608945a604" providerId="ADAL" clId="{59800D51-48DE-4C63-8DEF-2031A99B7CA9}" dt="2026-01-13T19:41:26.145" v="3522" actId="20577"/>
        <pc:sldMkLst>
          <pc:docMk/>
          <pc:sldMk cId="2145412002" sldId="257"/>
        </pc:sldMkLst>
        <pc:spChg chg="mod">
          <ac:chgData name="Anders Albin Esbjerg" userId="64407af7-ce10-4b99-b7a2-e8608945a604" providerId="ADAL" clId="{59800D51-48DE-4C63-8DEF-2031A99B7CA9}" dt="2026-01-13T19:41:26.145" v="3522" actId="20577"/>
          <ac:spMkLst>
            <pc:docMk/>
            <pc:sldMk cId="2145412002" sldId="257"/>
            <ac:spMk id="3" creationId="{6D98A8E2-39BB-BC24-B637-1C7CE679BB4F}"/>
          </ac:spMkLst>
        </pc:spChg>
      </pc:sldChg>
      <pc:sldChg chg="addSp delSp modSp mod">
        <pc:chgData name="Anders Albin Esbjerg" userId="64407af7-ce10-4b99-b7a2-e8608945a604" providerId="ADAL" clId="{59800D51-48DE-4C63-8DEF-2031A99B7CA9}" dt="2026-01-12T14:00:36.087" v="222" actId="1076"/>
        <pc:sldMkLst>
          <pc:docMk/>
          <pc:sldMk cId="4239500702" sldId="260"/>
        </pc:sldMkLst>
        <pc:spChg chg="mod">
          <ac:chgData name="Anders Albin Esbjerg" userId="64407af7-ce10-4b99-b7a2-e8608945a604" providerId="ADAL" clId="{59800D51-48DE-4C63-8DEF-2031A99B7CA9}" dt="2026-01-12T13:59:50.727" v="113" actId="14100"/>
          <ac:spMkLst>
            <pc:docMk/>
            <pc:sldMk cId="4239500702" sldId="260"/>
            <ac:spMk id="2" creationId="{7A9CEEB4-2B61-D119-CED7-E188DEF01780}"/>
          </ac:spMkLst>
        </pc:spChg>
        <pc:spChg chg="add mod">
          <ac:chgData name="Anders Albin Esbjerg" userId="64407af7-ce10-4b99-b7a2-e8608945a604" providerId="ADAL" clId="{59800D51-48DE-4C63-8DEF-2031A99B7CA9}" dt="2026-01-12T14:00:27.195" v="221" actId="20577"/>
          <ac:spMkLst>
            <pc:docMk/>
            <pc:sldMk cId="4239500702" sldId="260"/>
            <ac:spMk id="17" creationId="{8A6F9E1B-D17B-0E51-8C04-EF767672187C}"/>
          </ac:spMkLst>
        </pc:spChg>
        <pc:picChg chg="add mod">
          <ac:chgData name="Anders Albin Esbjerg" userId="64407af7-ce10-4b99-b7a2-e8608945a604" providerId="ADAL" clId="{59800D51-48DE-4C63-8DEF-2031A99B7CA9}" dt="2026-01-12T14:00:36.087" v="222" actId="1076"/>
          <ac:picMkLst>
            <pc:docMk/>
            <pc:sldMk cId="4239500702" sldId="260"/>
            <ac:picMk id="19" creationId="{5B96BD53-B87B-5574-B34F-E65C3CCCAD7B}"/>
          </ac:picMkLst>
        </pc:picChg>
      </pc:sldChg>
      <pc:sldChg chg="addSp delSp modSp new mod setBg modAnim modNotesTx">
        <pc:chgData name="Anders Albin Esbjerg" userId="64407af7-ce10-4b99-b7a2-e8608945a604" providerId="ADAL" clId="{59800D51-48DE-4C63-8DEF-2031A99B7CA9}" dt="2026-01-16T08:48:26.366" v="3590" actId="20577"/>
        <pc:sldMkLst>
          <pc:docMk/>
          <pc:sldMk cId="2407001104" sldId="261"/>
        </pc:sldMkLst>
        <pc:spChg chg="mod">
          <ac:chgData name="Anders Albin Esbjerg" userId="64407af7-ce10-4b99-b7a2-e8608945a604" providerId="ADAL" clId="{59800D51-48DE-4C63-8DEF-2031A99B7CA9}" dt="2026-01-12T16:44:20.265" v="624" actId="20577"/>
          <ac:spMkLst>
            <pc:docMk/>
            <pc:sldMk cId="2407001104" sldId="261"/>
            <ac:spMk id="2" creationId="{8AC04833-E68F-F072-DC97-09BB1DE821D8}"/>
          </ac:spMkLst>
        </pc:spChg>
        <pc:spChg chg="mod">
          <ac:chgData name="Anders Albin Esbjerg" userId="64407af7-ce10-4b99-b7a2-e8608945a604" providerId="ADAL" clId="{59800D51-48DE-4C63-8DEF-2031A99B7CA9}" dt="2026-01-16T08:48:26.366" v="3590" actId="20577"/>
          <ac:spMkLst>
            <pc:docMk/>
            <pc:sldMk cId="2407001104" sldId="261"/>
            <ac:spMk id="3" creationId="{49CF7EEA-C44B-1E79-EB1A-B0F8416FDAA7}"/>
          </ac:spMkLst>
        </pc:spChg>
      </pc:sldChg>
      <pc:sldChg chg="addSp delSp modSp new mod">
        <pc:chgData name="Anders Albin Esbjerg" userId="64407af7-ce10-4b99-b7a2-e8608945a604" providerId="ADAL" clId="{59800D51-48DE-4C63-8DEF-2031A99B7CA9}" dt="2026-01-16T08:48:43.362" v="3626" actId="20577"/>
        <pc:sldMkLst>
          <pc:docMk/>
          <pc:sldMk cId="2616498956" sldId="263"/>
        </pc:sldMkLst>
        <pc:spChg chg="mod">
          <ac:chgData name="Anders Albin Esbjerg" userId="64407af7-ce10-4b99-b7a2-e8608945a604" providerId="ADAL" clId="{59800D51-48DE-4C63-8DEF-2031A99B7CA9}" dt="2026-01-16T08:48:43.362" v="3626" actId="20577"/>
          <ac:spMkLst>
            <pc:docMk/>
            <pc:sldMk cId="2616498956" sldId="263"/>
            <ac:spMk id="3" creationId="{E5B40328-38F5-619A-8ADA-66B6D3141B80}"/>
          </ac:spMkLst>
        </pc:spChg>
        <pc:picChg chg="add mod">
          <ac:chgData name="Anders Albin Esbjerg" userId="64407af7-ce10-4b99-b7a2-e8608945a604" providerId="ADAL" clId="{59800D51-48DE-4C63-8DEF-2031A99B7CA9}" dt="2026-01-13T19:13:51.576" v="2662" actId="1076"/>
          <ac:picMkLst>
            <pc:docMk/>
            <pc:sldMk cId="2616498956" sldId="263"/>
            <ac:picMk id="5" creationId="{D8F0E8A1-B2D5-200D-0890-0F98EA463C57}"/>
          </ac:picMkLst>
        </pc:picChg>
      </pc:sldChg>
      <pc:sldChg chg="addSp delSp modSp new mod">
        <pc:chgData name="Anders Albin Esbjerg" userId="64407af7-ce10-4b99-b7a2-e8608945a604" providerId="ADAL" clId="{59800D51-48DE-4C63-8DEF-2031A99B7CA9}" dt="2026-01-13T19:22:44.915" v="3228" actId="20577"/>
        <pc:sldMkLst>
          <pc:docMk/>
          <pc:sldMk cId="4032027443" sldId="264"/>
        </pc:sldMkLst>
        <pc:spChg chg="mod">
          <ac:chgData name="Anders Albin Esbjerg" userId="64407af7-ce10-4b99-b7a2-e8608945a604" providerId="ADAL" clId="{59800D51-48DE-4C63-8DEF-2031A99B7CA9}" dt="2026-01-13T19:01:48.452" v="2390" actId="14100"/>
          <ac:spMkLst>
            <pc:docMk/>
            <pc:sldMk cId="4032027443" sldId="264"/>
            <ac:spMk id="2" creationId="{FF95B22B-2033-83B1-70CD-45F342395D5F}"/>
          </ac:spMkLst>
        </pc:spChg>
        <pc:spChg chg="mod">
          <ac:chgData name="Anders Albin Esbjerg" userId="64407af7-ce10-4b99-b7a2-e8608945a604" providerId="ADAL" clId="{59800D51-48DE-4C63-8DEF-2031A99B7CA9}" dt="2026-01-13T19:22:44.915" v="3228" actId="20577"/>
          <ac:spMkLst>
            <pc:docMk/>
            <pc:sldMk cId="4032027443" sldId="264"/>
            <ac:spMk id="3" creationId="{F25F23DF-4689-3D1F-5B89-A90545639D32}"/>
          </ac:spMkLst>
        </pc:spChg>
      </pc:sldChg>
      <pc:sldChg chg="addSp modSp new mod">
        <pc:chgData name="Anders Albin Esbjerg" userId="64407af7-ce10-4b99-b7a2-e8608945a604" providerId="ADAL" clId="{59800D51-48DE-4C63-8DEF-2031A99B7CA9}" dt="2026-01-13T19:44:14.460" v="3538" actId="20577"/>
        <pc:sldMkLst>
          <pc:docMk/>
          <pc:sldMk cId="4242972231" sldId="265"/>
        </pc:sldMkLst>
        <pc:spChg chg="mod">
          <ac:chgData name="Anders Albin Esbjerg" userId="64407af7-ce10-4b99-b7a2-e8608945a604" providerId="ADAL" clId="{59800D51-48DE-4C63-8DEF-2031A99B7CA9}" dt="2026-01-13T19:44:14.460" v="3538" actId="20577"/>
          <ac:spMkLst>
            <pc:docMk/>
            <pc:sldMk cId="4242972231" sldId="265"/>
            <ac:spMk id="2" creationId="{BAD41116-B97E-1D41-EAA2-700D426B10A1}"/>
          </ac:spMkLst>
        </pc:spChg>
        <pc:spChg chg="mod">
          <ac:chgData name="Anders Albin Esbjerg" userId="64407af7-ce10-4b99-b7a2-e8608945a604" providerId="ADAL" clId="{59800D51-48DE-4C63-8DEF-2031A99B7CA9}" dt="2026-01-13T19:40:04.338" v="3443" actId="20577"/>
          <ac:spMkLst>
            <pc:docMk/>
            <pc:sldMk cId="4242972231" sldId="265"/>
            <ac:spMk id="3" creationId="{948B4167-52F6-1D4A-7025-47DE62EFE364}"/>
          </ac:spMkLst>
        </pc:spChg>
        <pc:picChg chg="add mod">
          <ac:chgData name="Anders Albin Esbjerg" userId="64407af7-ce10-4b99-b7a2-e8608945a604" providerId="ADAL" clId="{59800D51-48DE-4C63-8DEF-2031A99B7CA9}" dt="2026-01-13T19:27:45.457" v="3431" actId="1076"/>
          <ac:picMkLst>
            <pc:docMk/>
            <pc:sldMk cId="4242972231" sldId="265"/>
            <ac:picMk id="5" creationId="{D4941401-8195-14BB-1DF4-4A5C436B1266}"/>
          </ac:picMkLst>
        </pc:picChg>
      </pc:sldChg>
      <pc:sldChg chg="addSp modSp new mod">
        <pc:chgData name="Anders Albin Esbjerg" userId="64407af7-ce10-4b99-b7a2-e8608945a604" providerId="ADAL" clId="{59800D51-48DE-4C63-8DEF-2031A99B7CA9}" dt="2026-01-13T19:44:10.070" v="3526" actId="20577"/>
        <pc:sldMkLst>
          <pc:docMk/>
          <pc:sldMk cId="833218112" sldId="266"/>
        </pc:sldMkLst>
        <pc:spChg chg="mod">
          <ac:chgData name="Anders Albin Esbjerg" userId="64407af7-ce10-4b99-b7a2-e8608945a604" providerId="ADAL" clId="{59800D51-48DE-4C63-8DEF-2031A99B7CA9}" dt="2026-01-13T19:44:10.070" v="3526" actId="20577"/>
          <ac:spMkLst>
            <pc:docMk/>
            <pc:sldMk cId="833218112" sldId="266"/>
            <ac:spMk id="2" creationId="{C538E0CC-62F4-F0BC-9444-9A97FE04BB63}"/>
          </ac:spMkLst>
        </pc:spChg>
        <pc:spChg chg="mod">
          <ac:chgData name="Anders Albin Esbjerg" userId="64407af7-ce10-4b99-b7a2-e8608945a604" providerId="ADAL" clId="{59800D51-48DE-4C63-8DEF-2031A99B7CA9}" dt="2026-01-13T19:42:12.745" v="3523" actId="14100"/>
          <ac:spMkLst>
            <pc:docMk/>
            <pc:sldMk cId="833218112" sldId="266"/>
            <ac:spMk id="3" creationId="{87488B33-A0B1-B1D5-26BE-CA4783CF6BC0}"/>
          </ac:spMkLst>
        </pc:spChg>
        <pc:picChg chg="add mod">
          <ac:chgData name="Anders Albin Esbjerg" userId="64407af7-ce10-4b99-b7a2-e8608945a604" providerId="ADAL" clId="{59800D51-48DE-4C63-8DEF-2031A99B7CA9}" dt="2026-01-13T19:42:15.191" v="3524" actId="1076"/>
          <ac:picMkLst>
            <pc:docMk/>
            <pc:sldMk cId="833218112" sldId="266"/>
            <ac:picMk id="4" creationId="{7CDB080A-D598-AA6C-DC57-5CF7F2E04328}"/>
          </ac:picMkLst>
        </pc:picChg>
      </pc:sldChg>
      <pc:sldChg chg="modSp new mod">
        <pc:chgData name="Anders Albin Esbjerg" userId="64407af7-ce10-4b99-b7a2-e8608945a604" providerId="ADAL" clId="{59800D51-48DE-4C63-8DEF-2031A99B7CA9}" dt="2026-01-16T08:48:33.531" v="3604" actId="20577"/>
        <pc:sldMkLst>
          <pc:docMk/>
          <pc:sldMk cId="1865045499" sldId="267"/>
        </pc:sldMkLst>
        <pc:spChg chg="mod">
          <ac:chgData name="Anders Albin Esbjerg" userId="64407af7-ce10-4b99-b7a2-e8608945a604" providerId="ADAL" clId="{59800D51-48DE-4C63-8DEF-2031A99B7CA9}" dt="2026-01-16T08:48:33.531" v="3604" actId="20577"/>
          <ac:spMkLst>
            <pc:docMk/>
            <pc:sldMk cId="1865045499" sldId="267"/>
            <ac:spMk id="2" creationId="{158FCC21-20BD-4953-7B2B-45B05A9C4BA2}"/>
          </ac:spMkLst>
        </pc:spChg>
        <pc:spChg chg="mod">
          <ac:chgData name="Anders Albin Esbjerg" userId="64407af7-ce10-4b99-b7a2-e8608945a604" providerId="ADAL" clId="{59800D51-48DE-4C63-8DEF-2031A99B7CA9}" dt="2026-01-16T08:47:52.953" v="3557" actId="20577"/>
          <ac:spMkLst>
            <pc:docMk/>
            <pc:sldMk cId="1865045499" sldId="267"/>
            <ac:spMk id="3" creationId="{F8BE0D34-70CB-7E24-0BDB-AE78B5E97ABD}"/>
          </ac:spMkLst>
        </pc:spChg>
      </pc:sldChg>
      <pc:sldChg chg="modSp new del mod">
        <pc:chgData name="Anders Albin Esbjerg" userId="64407af7-ce10-4b99-b7a2-e8608945a604" providerId="ADAL" clId="{59800D51-48DE-4C63-8DEF-2031A99B7CA9}" dt="2026-01-16T08:49:08.391" v="3627" actId="2696"/>
        <pc:sldMkLst>
          <pc:docMk/>
          <pc:sldMk cId="3584536008" sldId="268"/>
        </pc:sldMkLst>
        <pc:spChg chg="mod">
          <ac:chgData name="Anders Albin Esbjerg" userId="64407af7-ce10-4b99-b7a2-e8608945a604" providerId="ADAL" clId="{59800D51-48DE-4C63-8DEF-2031A99B7CA9}" dt="2026-01-16T08:48:08.628" v="3560" actId="20577"/>
          <ac:spMkLst>
            <pc:docMk/>
            <pc:sldMk cId="3584536008" sldId="268"/>
            <ac:spMk id="3" creationId="{FB5D0F6C-294E-7448-F507-5748FB700C9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721597-4934-4D74-A4F7-7D01A7708C0D}" type="datetimeFigureOut">
              <a:rPr lang="da-DK" smtClean="0"/>
              <a:t>16-01-2026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8AB80-846A-4C6D-849B-E9403CC793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8612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Husk at </a:t>
            </a:r>
            <a:r>
              <a:rPr lang="da-DK"/>
              <a:t>hør sangen ”Der er så mange liv”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8AB80-846A-4C6D-849B-E9403CC793C8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19897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da-DK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da-DK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A6F9FF9-EB00-47A7-89B2-B728607C7F2A}" type="datetimeFigureOut">
              <a:rPr lang="da-DK" smtClean="0"/>
              <a:t>16-01-2026</a:t>
            </a:fld>
            <a:endParaRPr lang="da-DK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14747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16-01-2026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5339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16-01-2026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8764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16-01-2026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2340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A6F9FF9-EB00-47A7-89B2-B728607C7F2A}" type="datetimeFigureOut">
              <a:rPr lang="da-DK" smtClean="0"/>
              <a:t>16-01-2026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13585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16-01-2026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489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16-01-2026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033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16-01-2026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813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16-01-2026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7761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16-01-2026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da-DK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70972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A6F9FF9-EB00-47A7-89B2-B728607C7F2A}" type="datetimeFigureOut">
              <a:rPr lang="da-DK" smtClean="0"/>
              <a:t>16-01-2026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079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16-01-2026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28744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UcGdlH6p5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5E360412-BA72-2F6F-5483-FF6F5A516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3920"/>
            <a:ext cx="12192000" cy="8625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D24C4A90-CD9B-F98E-B3E2-1884E7194AA0}"/>
              </a:ext>
            </a:extLst>
          </p:cNvPr>
          <p:cNvSpPr txBox="1">
            <a:spLocks/>
          </p:cNvSpPr>
          <p:nvPr/>
        </p:nvSpPr>
        <p:spPr>
          <a:xfrm>
            <a:off x="0" y="-303736"/>
            <a:ext cx="12191999" cy="1254642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 du fri til at forme din egen identitet? 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C1FD559F-BD45-03F9-24D2-85F40830166B}"/>
              </a:ext>
            </a:extLst>
          </p:cNvPr>
          <p:cNvSpPr txBox="1">
            <a:spLocks/>
          </p:cNvSpPr>
          <p:nvPr/>
        </p:nvSpPr>
        <p:spPr>
          <a:xfrm>
            <a:off x="0" y="1531090"/>
            <a:ext cx="5018568" cy="2280684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4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Lektion 2 </a:t>
            </a:r>
            <a:r>
              <a:rPr lang="da-DK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</a:p>
          <a:p>
            <a:r>
              <a:rPr lang="da-DK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 det traditionelle til det senmoderne samfund</a:t>
            </a:r>
          </a:p>
        </p:txBody>
      </p:sp>
    </p:spTree>
    <p:extLst>
      <p:ext uri="{BB962C8B-B14F-4D97-AF65-F5344CB8AC3E}">
        <p14:creationId xmlns:p14="http://schemas.microsoft.com/office/powerpoint/2010/main" val="3839132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BAA157-6E58-268A-78B0-3FC146EA2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5495BC-8F61-2881-5CB8-6B0551C63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90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98993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E29502-CC66-92EE-2D21-033A5774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Mål med dagen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98A8E2-39BB-BC24-B637-1C7CE679B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1. Opsamling fra sidst</a:t>
            </a:r>
          </a:p>
          <a:p>
            <a:r>
              <a:rPr lang="da-DK" dirty="0"/>
              <a:t>2. Fra det traditionelle til det senmoderne samfund</a:t>
            </a:r>
          </a:p>
          <a:p>
            <a:r>
              <a:rPr lang="da-DK" dirty="0"/>
              <a:t>3. Anthony Giddens om det senmoderne samfund</a:t>
            </a:r>
          </a:p>
          <a:p>
            <a:r>
              <a:rPr lang="da-DK" dirty="0"/>
              <a:t>4. Giddens’ kendetegn ved det senmoderne samfund</a:t>
            </a:r>
          </a:p>
          <a:p>
            <a:r>
              <a:rPr lang="da-DK" dirty="0"/>
              <a:t>5. Opsamling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5412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CEEB4-2B61-D119-CED7-E188DEF01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458" y="544285"/>
            <a:ext cx="3483428" cy="1774371"/>
          </a:xfrm>
        </p:spPr>
        <p:txBody>
          <a:bodyPr>
            <a:normAutofit/>
          </a:bodyPr>
          <a:lstStyle/>
          <a:p>
            <a:r>
              <a:rPr lang="da-DK" dirty="0"/>
              <a:t>Opsamling fra sidst</a:t>
            </a:r>
          </a:p>
        </p:txBody>
      </p:sp>
      <p:sp>
        <p:nvSpPr>
          <p:cNvPr id="17" name="Pladsholder til indhold 16">
            <a:extLst>
              <a:ext uri="{FF2B5EF4-FFF2-40B4-BE49-F238E27FC236}">
                <a16:creationId xmlns:a16="http://schemas.microsoft.com/office/drawing/2014/main" id="{8A6F9E1B-D17B-0E51-8C04-EF7676721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458" y="2438400"/>
            <a:ext cx="3483428" cy="3596640"/>
          </a:xfrm>
        </p:spPr>
        <p:txBody>
          <a:bodyPr/>
          <a:lstStyle/>
          <a:p>
            <a:r>
              <a:rPr lang="da-DK" dirty="0"/>
              <a:t>Kan vi forklare forskellen i dømte danskere ud fra et </a:t>
            </a:r>
            <a:r>
              <a:rPr lang="da-DK" b="1" dirty="0"/>
              <a:t>aktør </a:t>
            </a:r>
            <a:r>
              <a:rPr lang="da-DK" dirty="0"/>
              <a:t>eller </a:t>
            </a:r>
            <a:r>
              <a:rPr lang="da-DK" b="1" dirty="0"/>
              <a:t>struktur </a:t>
            </a:r>
            <a:r>
              <a:rPr lang="da-DK" dirty="0"/>
              <a:t>perspektiv?</a:t>
            </a:r>
            <a:r>
              <a:rPr lang="da-DK" b="1" dirty="0"/>
              <a:t> </a:t>
            </a:r>
            <a:endParaRPr lang="da-DK" dirty="0"/>
          </a:p>
        </p:txBody>
      </p:sp>
      <p:pic>
        <p:nvPicPr>
          <p:cNvPr id="19" name="Billede 18" descr="Et billede, der indeholder tekst, skærmbillede, Font/skrifttype, Kurve&#10;&#10;AI-genereret indhold kan være ukorrekt.">
            <a:extLst>
              <a:ext uri="{FF2B5EF4-FFF2-40B4-BE49-F238E27FC236}">
                <a16:creationId xmlns:a16="http://schemas.microsoft.com/office/drawing/2014/main" id="{5B96BD53-B87B-5574-B34F-E65C3CCCAD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0886" y="921269"/>
            <a:ext cx="8228206" cy="5392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500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C04833-E68F-F072-DC97-09BB1DE82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Fra det traditionelle til det senmoderne samfund (opgave 1)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CF7EEA-C44B-1E79-EB1A-B0F8416FD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grupper af tre skal opgave 1 løses</a:t>
            </a:r>
          </a:p>
          <a:p>
            <a:endParaRPr lang="da-DK" dirty="0"/>
          </a:p>
          <a:p>
            <a:r>
              <a:rPr lang="da-DK" dirty="0"/>
              <a:t>Til opsamling</a:t>
            </a:r>
          </a:p>
          <a:p>
            <a:r>
              <a:rPr lang="da-DK" dirty="0"/>
              <a:t>Se herefter videoen: </a:t>
            </a:r>
            <a:r>
              <a:rPr lang="da-DK" dirty="0">
                <a:hlinkClick r:id="rId3"/>
              </a:rPr>
              <a:t>Samfundets udvikling - traditionelt til det senmoderne samfund</a:t>
            </a:r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07001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8FCC21-20BD-4953-7B2B-45B05A9C4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Fra det traditionelle til det senmoderne samfund (Opsamling)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8BE0D34-70CB-7E24-0BDB-AE78B5E97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 det </a:t>
            </a:r>
            <a:r>
              <a:rPr lang="da-DK" b="1" dirty="0"/>
              <a:t>traditionelle samfund </a:t>
            </a:r>
            <a:r>
              <a:rPr lang="da-DK" dirty="0"/>
              <a:t>var lokalsamfundet omdrejningspunktet for den enkeltes liv.</a:t>
            </a:r>
          </a:p>
          <a:p>
            <a:endParaRPr lang="da-DK" dirty="0"/>
          </a:p>
          <a:p>
            <a:r>
              <a:rPr lang="da-DK" dirty="0"/>
              <a:t>I begyndelsen af det </a:t>
            </a:r>
            <a:r>
              <a:rPr lang="da-DK" b="1" dirty="0"/>
              <a:t>moderne samfund </a:t>
            </a:r>
            <a:r>
              <a:rPr lang="da-DK" dirty="0"/>
              <a:t>flyttede folk fra landet til byerne på grund af industrialiseringen – denne medførte også opblomstringen af fabrikker, hvor mange arbejdede.</a:t>
            </a:r>
          </a:p>
          <a:p>
            <a:endParaRPr lang="da-DK" dirty="0"/>
          </a:p>
          <a:p>
            <a:r>
              <a:rPr lang="da-DK" dirty="0"/>
              <a:t>I det </a:t>
            </a:r>
            <a:r>
              <a:rPr lang="da-DK" b="1" dirty="0"/>
              <a:t>senmoderne samfund </a:t>
            </a:r>
            <a:r>
              <a:rPr lang="da-DK" dirty="0"/>
              <a:t>er vores identitet et projekt, vi løbende arbejder på og som mange viser frem på sociale medier.</a:t>
            </a:r>
          </a:p>
        </p:txBody>
      </p:sp>
    </p:spTree>
    <p:extLst>
      <p:ext uri="{BB962C8B-B14F-4D97-AF65-F5344CB8AC3E}">
        <p14:creationId xmlns:p14="http://schemas.microsoft.com/office/powerpoint/2010/main" val="186504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5B40328-38F5-619A-8ADA-66B6D3141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105" y="336883"/>
            <a:ext cx="10876548" cy="6240379"/>
          </a:xfrm>
        </p:spPr>
        <p:txBody>
          <a:bodyPr>
            <a:normAutofit/>
          </a:bodyPr>
          <a:lstStyle/>
          <a:p>
            <a:r>
              <a:rPr lang="da-DK" b="1" dirty="0"/>
              <a:t>Snak nu sammen om jeres lektie hjemmefra. Kan man sige at jeres oldeforældre, bedsteforældre og forældre levede i et markant anderledes samfund end det I nu lever i? Kan vi placere dem i det traditionelle, moderne eller senmoderne samfund? (opsamling)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Lyt til sangen ”Fluen på væggen”. Hvordan handler den om det senmoderne samfund? </a:t>
            </a:r>
          </a:p>
        </p:txBody>
      </p:sp>
      <p:pic>
        <p:nvPicPr>
          <p:cNvPr id="5" name="Billede 4" descr="Et billede, der indeholder tekst, skærmbillede, nummer/tal, linje/række&#10;&#10;AI-genereret indhold kan være ukorrekt.">
            <a:extLst>
              <a:ext uri="{FF2B5EF4-FFF2-40B4-BE49-F238E27FC236}">
                <a16:creationId xmlns:a16="http://schemas.microsoft.com/office/drawing/2014/main" id="{D8F0E8A1-B2D5-200D-0890-0F98EA463C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6346" y="1466707"/>
            <a:ext cx="8151180" cy="4345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498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95B22B-2033-83B1-70CD-45F342395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571" y="275742"/>
            <a:ext cx="11451771" cy="1052316"/>
          </a:xfrm>
        </p:spPr>
        <p:txBody>
          <a:bodyPr>
            <a:normAutofit fontScale="90000"/>
          </a:bodyPr>
          <a:lstStyle/>
          <a:p>
            <a:pPr algn="ctr"/>
            <a:r>
              <a:rPr lang="da-DK" dirty="0"/>
              <a:t>Anthony Giddens - senmoderne samfund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5F23DF-4689-3D1F-5B89-A90545639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658" y="1186543"/>
            <a:ext cx="11364683" cy="5573486"/>
          </a:xfrm>
        </p:spPr>
        <p:txBody>
          <a:bodyPr>
            <a:normAutofit/>
          </a:bodyPr>
          <a:lstStyle/>
          <a:p>
            <a:r>
              <a:rPr lang="da-DK" sz="2400" b="1" dirty="0"/>
              <a:t>Aftraditionalisering </a:t>
            </a:r>
          </a:p>
          <a:p>
            <a:pPr lvl="1"/>
            <a:r>
              <a:rPr lang="da-DK" sz="2000" dirty="0"/>
              <a:t>I det traditionelle samfund var normer, værdier og autoriteter afgørende for menneskets handlingsmuligheder. </a:t>
            </a:r>
          </a:p>
          <a:p>
            <a:pPr lvl="1"/>
            <a:r>
              <a:rPr lang="da-DK" sz="2000" dirty="0"/>
              <a:t>I det senmoderne samfund alle tidligere ”spor” i samfundet udvisket og har mindre betydning. Normer, værdier og autoriteter er derfor konstant til forhandling. </a:t>
            </a:r>
          </a:p>
          <a:p>
            <a:pPr lvl="1"/>
            <a:endParaRPr lang="da-DK" sz="2000" dirty="0"/>
          </a:p>
          <a:p>
            <a:pPr lvl="1"/>
            <a:r>
              <a:rPr lang="da-DK" sz="2000" dirty="0"/>
              <a:t>Det kan eksempelvis betyde at jeres forhold til autoriteter er anderledes end tidligere generationer</a:t>
            </a:r>
          </a:p>
          <a:p>
            <a:pPr lvl="2"/>
            <a:r>
              <a:rPr lang="da-DK" sz="1800" dirty="0"/>
              <a:t>Eksempler? Er jeres forhold til undervisere det samme som jeres oldeforældres, bedsteforældres eller forældres forhold til deres undervisere. </a:t>
            </a:r>
          </a:p>
          <a:p>
            <a:endParaRPr lang="da-DK" sz="2400" b="1" dirty="0"/>
          </a:p>
          <a:p>
            <a:r>
              <a:rPr lang="da-DK" sz="2400" b="1" dirty="0"/>
              <a:t>Individualisering</a:t>
            </a:r>
          </a:p>
          <a:p>
            <a:pPr lvl="1"/>
            <a:r>
              <a:rPr lang="da-DK" sz="2000" dirty="0"/>
              <a:t>I dag er det op til en selv at definerer hvem man gerne vil være. I det senmoderne samfund er det individet der er centrum for verden og </a:t>
            </a:r>
            <a:r>
              <a:rPr lang="da-DK" sz="2000" b="1" dirty="0"/>
              <a:t>ikke </a:t>
            </a:r>
            <a:r>
              <a:rPr lang="da-DK" sz="2000" dirty="0"/>
              <a:t> det lokale fællesskab.</a:t>
            </a:r>
          </a:p>
          <a:p>
            <a:pPr lvl="2"/>
            <a:r>
              <a:rPr lang="da-DK" sz="1800" dirty="0"/>
              <a:t>Eksempler? Jeres sociale medier. Jeres valg af uddannelse?</a:t>
            </a:r>
          </a:p>
        </p:txBody>
      </p:sp>
    </p:spTree>
    <p:extLst>
      <p:ext uri="{BB962C8B-B14F-4D97-AF65-F5344CB8AC3E}">
        <p14:creationId xmlns:p14="http://schemas.microsoft.com/office/powerpoint/2010/main" val="4032027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41116-B97E-1D41-EAA2-700D426B1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72" y="195944"/>
            <a:ext cx="11506200" cy="1186542"/>
          </a:xfrm>
        </p:spPr>
        <p:txBody>
          <a:bodyPr>
            <a:normAutofit/>
          </a:bodyPr>
          <a:lstStyle/>
          <a:p>
            <a:pPr algn="ctr"/>
            <a:r>
              <a:rPr lang="da-DK" dirty="0"/>
              <a:t>Giddens’ kendetegn (opgave 2)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48B4167-52F6-1D4A-7025-47DE62EFE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1" y="1306286"/>
            <a:ext cx="10722429" cy="5355770"/>
          </a:xfrm>
        </p:spPr>
        <p:txBody>
          <a:bodyPr>
            <a:normAutofit/>
          </a:bodyPr>
          <a:lstStyle/>
          <a:p>
            <a:r>
              <a:rPr lang="da-DK" dirty="0"/>
              <a:t>Anthony Giddens påpeger i øvrigt også </a:t>
            </a:r>
            <a:r>
              <a:rPr lang="da-DK" b="1" dirty="0"/>
              <a:t>3 andre kendetegn </a:t>
            </a:r>
            <a:r>
              <a:rPr lang="da-DK" dirty="0"/>
              <a:t>ved det senmoderne samfund</a:t>
            </a:r>
          </a:p>
          <a:p>
            <a:pPr lvl="1"/>
            <a:r>
              <a:rPr lang="da-DK" dirty="0"/>
              <a:t>Hver gruppe skal nu forberede en </a:t>
            </a:r>
            <a:r>
              <a:rPr lang="da-DK" b="1" dirty="0"/>
              <a:t>kort fremlæggelse </a:t>
            </a:r>
            <a:r>
              <a:rPr lang="da-DK" dirty="0"/>
              <a:t>om deres område. 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b="1" dirty="0"/>
              <a:t>Gruppe 1, 2, 3 – </a:t>
            </a:r>
            <a:br>
              <a:rPr lang="da-DK" dirty="0"/>
            </a:br>
            <a:r>
              <a:rPr lang="da-DK" dirty="0"/>
              <a:t>Læs om adskillelse af tid og rum</a:t>
            </a:r>
          </a:p>
          <a:p>
            <a:endParaRPr lang="da-DK" dirty="0"/>
          </a:p>
          <a:p>
            <a:r>
              <a:rPr lang="da-DK" b="1" dirty="0"/>
              <a:t>Gruppe 4, 5, 6 – </a:t>
            </a:r>
            <a:br>
              <a:rPr lang="da-DK" dirty="0"/>
            </a:br>
            <a:r>
              <a:rPr lang="da-DK" dirty="0"/>
              <a:t>Læs om </a:t>
            </a:r>
            <a:r>
              <a:rPr lang="da-DK" dirty="0" err="1"/>
              <a:t>udlejring</a:t>
            </a:r>
            <a:r>
              <a:rPr lang="da-DK" dirty="0"/>
              <a:t> af de sociale </a:t>
            </a:r>
            <a:br>
              <a:rPr lang="da-DK" dirty="0"/>
            </a:br>
            <a:r>
              <a:rPr lang="da-DK" dirty="0"/>
              <a:t>relationer</a:t>
            </a:r>
          </a:p>
          <a:p>
            <a:endParaRPr lang="da-DK" dirty="0"/>
          </a:p>
          <a:p>
            <a:r>
              <a:rPr lang="da-DK" b="1" dirty="0"/>
              <a:t>Gruppe 7, 8, 9 – </a:t>
            </a:r>
            <a:br>
              <a:rPr lang="da-DK" dirty="0"/>
            </a:br>
            <a:r>
              <a:rPr lang="da-DK" dirty="0"/>
              <a:t>Læs om den øgede refleksivitet</a:t>
            </a:r>
          </a:p>
        </p:txBody>
      </p:sp>
      <p:pic>
        <p:nvPicPr>
          <p:cNvPr id="5" name="Billede 4" descr="Et billede, der indeholder tekst, skærmbillede, Font/skrifttype, cirkel&#10;&#10;AI-genereret indhold kan være ukorrekt.">
            <a:extLst>
              <a:ext uri="{FF2B5EF4-FFF2-40B4-BE49-F238E27FC236}">
                <a16:creationId xmlns:a16="http://schemas.microsoft.com/office/drawing/2014/main" id="{D4941401-8195-14BB-1DF4-4A5C436B12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4029" y="2247195"/>
            <a:ext cx="7717971" cy="4046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972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38E0CC-62F4-F0BC-9444-9A97FE04B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3137"/>
            <a:ext cx="12191999" cy="1581057"/>
          </a:xfrm>
        </p:spPr>
        <p:txBody>
          <a:bodyPr>
            <a:normAutofit/>
          </a:bodyPr>
          <a:lstStyle/>
          <a:p>
            <a:pPr algn="ctr"/>
            <a:r>
              <a:rPr lang="da-DK" dirty="0"/>
              <a:t>Giddens’ kendetegn (opgave 3)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488B33-A0B1-B1D5-26BE-CA4783CF6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88573"/>
            <a:ext cx="10058400" cy="4046467"/>
          </a:xfrm>
        </p:spPr>
        <p:txBody>
          <a:bodyPr/>
          <a:lstStyle/>
          <a:p>
            <a:r>
              <a:rPr lang="da-DK" dirty="0"/>
              <a:t>Til sidst. Snak med sidemakker om hvordan tabellen i opgave 2 kan udfyldes</a:t>
            </a:r>
          </a:p>
          <a:p>
            <a:endParaRPr lang="da-DK" dirty="0"/>
          </a:p>
        </p:txBody>
      </p:sp>
      <p:pic>
        <p:nvPicPr>
          <p:cNvPr id="4" name="Billede 3" descr="Et billede, der indeholder tekst, skærmbillede, Font/skrifttype, cirkel&#10;&#10;AI-genereret indhold kan være ukorrekt.">
            <a:extLst>
              <a:ext uri="{FF2B5EF4-FFF2-40B4-BE49-F238E27FC236}">
                <a16:creationId xmlns:a16="http://schemas.microsoft.com/office/drawing/2014/main" id="{7CDB080A-D598-AA6C-DC57-5CF7F2E04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7013" y="2378396"/>
            <a:ext cx="7717971" cy="4046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2181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370</TotalTime>
  <Words>484</Words>
  <Application>Microsoft Office PowerPoint</Application>
  <PresentationFormat>Widescreen</PresentationFormat>
  <Paragraphs>61</Paragraphs>
  <Slides>10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4" baseType="lpstr">
      <vt:lpstr>Aptos</vt:lpstr>
      <vt:lpstr>Century Gothic</vt:lpstr>
      <vt:lpstr>Garamond</vt:lpstr>
      <vt:lpstr>Savon</vt:lpstr>
      <vt:lpstr>PowerPoint-præsentation</vt:lpstr>
      <vt:lpstr>Mål med dagen</vt:lpstr>
      <vt:lpstr>Opsamling fra sidst</vt:lpstr>
      <vt:lpstr>Fra det traditionelle til det senmoderne samfund (opgave 1)</vt:lpstr>
      <vt:lpstr>Fra det traditionelle til det senmoderne samfund (Opsamling)</vt:lpstr>
      <vt:lpstr>PowerPoint-præsentation</vt:lpstr>
      <vt:lpstr>Anthony Giddens - senmoderne samfund</vt:lpstr>
      <vt:lpstr>Giddens’ kendetegn (opgave 2)</vt:lpstr>
      <vt:lpstr>Giddens’ kendetegn (opgave 3)</vt:lpstr>
      <vt:lpstr>Opsamling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Albin Esbjerg</dc:creator>
  <cp:lastModifiedBy>Anders Albin Esbjerg</cp:lastModifiedBy>
  <cp:revision>2</cp:revision>
  <dcterms:created xsi:type="dcterms:W3CDTF">2025-11-08T14:50:30Z</dcterms:created>
  <dcterms:modified xsi:type="dcterms:W3CDTF">2026-01-16T08:50:00Z</dcterms:modified>
</cp:coreProperties>
</file>