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E97FA-D0C4-4AB6-93B6-EC56A3EE23DF}" v="18" dt="2026-01-16T13:31:3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custSel addSld modSld">
      <pc:chgData name="Anders Albin Esbjerg" userId="64407af7-ce10-4b99-b7a2-e8608945a604" providerId="ADAL" clId="{59800D51-48DE-4C63-8DEF-2031A99B7CA9}" dt="2026-01-21T18:15:33.885" v="781" actId="20577"/>
      <pc:docMkLst>
        <pc:docMk/>
      </pc:docMkLst>
      <pc:sldChg chg="modSp mod">
        <pc:chgData name="Anders Albin Esbjerg" userId="64407af7-ce10-4b99-b7a2-e8608945a604" providerId="ADAL" clId="{59800D51-48DE-4C63-8DEF-2031A99B7CA9}" dt="2026-01-16T08:59:59.764" v="28" actId="2057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1-16T08:59:59.764" v="28" actId="20577"/>
          <ac:spMkLst>
            <pc:docMk/>
            <pc:sldMk cId="3839132308" sldId="256"/>
            <ac:spMk id="5" creationId="{C1FD559F-BD45-03F9-24D2-85F40830166B}"/>
          </ac:spMkLst>
        </pc:spChg>
      </pc:sldChg>
      <pc:sldChg chg="modSp mod">
        <pc:chgData name="Anders Albin Esbjerg" userId="64407af7-ce10-4b99-b7a2-e8608945a604" providerId="ADAL" clId="{59800D51-48DE-4C63-8DEF-2031A99B7CA9}" dt="2026-01-16T13:32:44.558" v="195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1-16T13:32:44.558" v="195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mod">
        <pc:chgData name="Anders Albin Esbjerg" userId="64407af7-ce10-4b99-b7a2-e8608945a604" providerId="ADAL" clId="{59800D51-48DE-4C63-8DEF-2031A99B7CA9}" dt="2026-01-16T09:34:01.721" v="46" actId="478"/>
        <pc:sldMkLst>
          <pc:docMk/>
          <pc:sldMk cId="4239500702" sldId="260"/>
        </pc:sldMkLst>
        <pc:picChg chg="add mod">
          <ac:chgData name="Anders Albin Esbjerg" userId="64407af7-ce10-4b99-b7a2-e8608945a604" providerId="ADAL" clId="{59800D51-48DE-4C63-8DEF-2031A99B7CA9}" dt="2026-01-16T09:02:50.671" v="40" actId="1076"/>
          <ac:picMkLst>
            <pc:docMk/>
            <pc:sldMk cId="4239500702" sldId="260"/>
            <ac:picMk id="5" creationId="{C15DA5B5-D0AA-69D9-ECC6-DA8C2972D5FA}"/>
          </ac:picMkLst>
        </pc:picChg>
        <pc:picChg chg="add mod ord">
          <ac:chgData name="Anders Albin Esbjerg" userId="64407af7-ce10-4b99-b7a2-e8608945a604" providerId="ADAL" clId="{59800D51-48DE-4C63-8DEF-2031A99B7CA9}" dt="2026-01-16T09:33:58.462" v="45" actId="167"/>
          <ac:picMkLst>
            <pc:docMk/>
            <pc:sldMk cId="4239500702" sldId="260"/>
            <ac:picMk id="7" creationId="{50A1AA0B-7C29-1D6E-AFF6-429646D94C14}"/>
          </ac:picMkLst>
        </pc:picChg>
        <pc:picChg chg="add mod">
          <ac:chgData name="Anders Albin Esbjerg" userId="64407af7-ce10-4b99-b7a2-e8608945a604" providerId="ADAL" clId="{59800D51-48DE-4C63-8DEF-2031A99B7CA9}" dt="2026-01-16T09:01:03.409" v="33" actId="1076"/>
          <ac:picMkLst>
            <pc:docMk/>
            <pc:sldMk cId="4239500702" sldId="260"/>
            <ac:picMk id="1026" creationId="{B8B9EF6C-1A0C-14DB-13D4-CEAB24331626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1-16T13:29:45.393" v="107" actId="1076"/>
        <pc:sldMkLst>
          <pc:docMk/>
          <pc:sldMk cId="594922558" sldId="261"/>
        </pc:sldMkLst>
        <pc:spChg chg="mod">
          <ac:chgData name="Anders Albin Esbjerg" userId="64407af7-ce10-4b99-b7a2-e8608945a604" providerId="ADAL" clId="{59800D51-48DE-4C63-8DEF-2031A99B7CA9}" dt="2026-01-16T13:28:28.634" v="75" actId="20577"/>
          <ac:spMkLst>
            <pc:docMk/>
            <pc:sldMk cId="594922558" sldId="261"/>
            <ac:spMk id="2" creationId="{2189B6EA-4AEF-001A-643E-E11169BBB796}"/>
          </ac:spMkLst>
        </pc:spChg>
        <pc:spChg chg="mod">
          <ac:chgData name="Anders Albin Esbjerg" userId="64407af7-ce10-4b99-b7a2-e8608945a604" providerId="ADAL" clId="{59800D51-48DE-4C63-8DEF-2031A99B7CA9}" dt="2026-01-16T13:29:30.455" v="99"/>
          <ac:spMkLst>
            <pc:docMk/>
            <pc:sldMk cId="594922558" sldId="261"/>
            <ac:spMk id="3" creationId="{A715289D-C5CE-7E62-50DD-77F1E6251AF9}"/>
          </ac:spMkLst>
        </pc:spChg>
        <pc:picChg chg="add mod">
          <ac:chgData name="Anders Albin Esbjerg" userId="64407af7-ce10-4b99-b7a2-e8608945a604" providerId="ADAL" clId="{59800D51-48DE-4C63-8DEF-2031A99B7CA9}" dt="2026-01-16T13:29:45.393" v="107" actId="1076"/>
          <ac:picMkLst>
            <pc:docMk/>
            <pc:sldMk cId="594922558" sldId="261"/>
            <ac:picMk id="4" creationId="{6858981A-1450-7F34-949D-4A46A7274326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1-21T18:14:25.521" v="778" actId="1076"/>
        <pc:sldMkLst>
          <pc:docMk/>
          <pc:sldMk cId="710192656" sldId="262"/>
        </pc:sldMkLst>
        <pc:spChg chg="mod">
          <ac:chgData name="Anders Albin Esbjerg" userId="64407af7-ce10-4b99-b7a2-e8608945a604" providerId="ADAL" clId="{59800D51-48DE-4C63-8DEF-2031A99B7CA9}" dt="2026-01-16T13:30:00.438" v="111"/>
          <ac:spMkLst>
            <pc:docMk/>
            <pc:sldMk cId="710192656" sldId="262"/>
            <ac:spMk id="3" creationId="{8BC40842-3FA2-EE3C-B262-890157D305BF}"/>
          </ac:spMkLst>
        </pc:spChg>
        <pc:picChg chg="add mod">
          <ac:chgData name="Anders Albin Esbjerg" userId="64407af7-ce10-4b99-b7a2-e8608945a604" providerId="ADAL" clId="{59800D51-48DE-4C63-8DEF-2031A99B7CA9}" dt="2026-01-21T18:14:25.521" v="778" actId="1076"/>
          <ac:picMkLst>
            <pc:docMk/>
            <pc:sldMk cId="710192656" sldId="262"/>
            <ac:picMk id="4" creationId="{CCFD56C0-9B26-9D4A-067D-877AD775AF33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1-21T18:14:31.302" v="780" actId="1076"/>
        <pc:sldMkLst>
          <pc:docMk/>
          <pc:sldMk cId="2203910483" sldId="263"/>
        </pc:sldMkLst>
        <pc:spChg chg="mod">
          <ac:chgData name="Anders Albin Esbjerg" userId="64407af7-ce10-4b99-b7a2-e8608945a604" providerId="ADAL" clId="{59800D51-48DE-4C63-8DEF-2031A99B7CA9}" dt="2026-01-16T13:30:26.385" v="120"/>
          <ac:spMkLst>
            <pc:docMk/>
            <pc:sldMk cId="2203910483" sldId="263"/>
            <ac:spMk id="3" creationId="{0368C230-EFB2-5A31-FC18-5D07D16140D4}"/>
          </ac:spMkLst>
        </pc:spChg>
        <pc:picChg chg="add mod">
          <ac:chgData name="Anders Albin Esbjerg" userId="64407af7-ce10-4b99-b7a2-e8608945a604" providerId="ADAL" clId="{59800D51-48DE-4C63-8DEF-2031A99B7CA9}" dt="2026-01-21T18:14:31.302" v="780" actId="1076"/>
          <ac:picMkLst>
            <pc:docMk/>
            <pc:sldMk cId="2203910483" sldId="263"/>
            <ac:picMk id="4" creationId="{712407AC-7FA9-FEF9-EE99-A0829563C9DD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1-16T13:31:07.992" v="134" actId="1076"/>
        <pc:sldMkLst>
          <pc:docMk/>
          <pc:sldMk cId="482960556" sldId="264"/>
        </pc:sldMkLst>
        <pc:spChg chg="mod">
          <ac:chgData name="Anders Albin Esbjerg" userId="64407af7-ce10-4b99-b7a2-e8608945a604" providerId="ADAL" clId="{59800D51-48DE-4C63-8DEF-2031A99B7CA9}" dt="2026-01-16T13:30:55.377" v="129"/>
          <ac:spMkLst>
            <pc:docMk/>
            <pc:sldMk cId="482960556" sldId="264"/>
            <ac:spMk id="3" creationId="{958AFBBC-7EA5-9379-9EA0-CD7E963768A4}"/>
          </ac:spMkLst>
        </pc:spChg>
        <pc:picChg chg="add mod">
          <ac:chgData name="Anders Albin Esbjerg" userId="64407af7-ce10-4b99-b7a2-e8608945a604" providerId="ADAL" clId="{59800D51-48DE-4C63-8DEF-2031A99B7CA9}" dt="2026-01-16T13:31:07.992" v="134" actId="1076"/>
          <ac:picMkLst>
            <pc:docMk/>
            <pc:sldMk cId="482960556" sldId="264"/>
            <ac:picMk id="4" creationId="{880EE7C9-5605-8CE2-DCB4-EE5107AD87AC}"/>
          </ac:picMkLst>
        </pc:picChg>
      </pc:sldChg>
      <pc:sldChg chg="addSp delSp modSp new mod">
        <pc:chgData name="Anders Albin Esbjerg" userId="64407af7-ce10-4b99-b7a2-e8608945a604" providerId="ADAL" clId="{59800D51-48DE-4C63-8DEF-2031A99B7CA9}" dt="2026-01-16T13:31:47.943" v="161" actId="1076"/>
        <pc:sldMkLst>
          <pc:docMk/>
          <pc:sldMk cId="80021372" sldId="265"/>
        </pc:sldMkLst>
        <pc:spChg chg="mod">
          <ac:chgData name="Anders Albin Esbjerg" userId="64407af7-ce10-4b99-b7a2-e8608945a604" providerId="ADAL" clId="{59800D51-48DE-4C63-8DEF-2031A99B7CA9}" dt="2026-01-16T13:31:45.470" v="160" actId="27636"/>
          <ac:spMkLst>
            <pc:docMk/>
            <pc:sldMk cId="80021372" sldId="265"/>
            <ac:spMk id="3" creationId="{77C0303B-5BEE-693C-ACB7-10437C87B100}"/>
          </ac:spMkLst>
        </pc:spChg>
        <pc:picChg chg="add mod">
          <ac:chgData name="Anders Albin Esbjerg" userId="64407af7-ce10-4b99-b7a2-e8608945a604" providerId="ADAL" clId="{59800D51-48DE-4C63-8DEF-2031A99B7CA9}" dt="2026-01-16T13:31:47.943" v="161" actId="1076"/>
          <ac:picMkLst>
            <pc:docMk/>
            <pc:sldMk cId="80021372" sldId="265"/>
            <ac:picMk id="4" creationId="{E09785D4-518E-50A5-543E-6DAADA0FB3E6}"/>
          </ac:picMkLst>
        </pc:picChg>
      </pc:sldChg>
      <pc:sldChg chg="modSp new mod">
        <pc:chgData name="Anders Albin Esbjerg" userId="64407af7-ce10-4b99-b7a2-e8608945a604" providerId="ADAL" clId="{59800D51-48DE-4C63-8DEF-2031A99B7CA9}" dt="2026-01-21T18:15:33.885" v="781" actId="20577"/>
        <pc:sldMkLst>
          <pc:docMk/>
          <pc:sldMk cId="2450022990" sldId="266"/>
        </pc:sldMkLst>
        <pc:spChg chg="mod">
          <ac:chgData name="Anders Albin Esbjerg" userId="64407af7-ce10-4b99-b7a2-e8608945a604" providerId="ADAL" clId="{59800D51-48DE-4C63-8DEF-2031A99B7CA9}" dt="2026-01-16T13:32:08.462" v="169" actId="20577"/>
          <ac:spMkLst>
            <pc:docMk/>
            <pc:sldMk cId="2450022990" sldId="266"/>
            <ac:spMk id="2" creationId="{AD640336-7CC4-F236-644C-BBC95DA4B06D}"/>
          </ac:spMkLst>
        </pc:spChg>
        <pc:spChg chg="mod">
          <ac:chgData name="Anders Albin Esbjerg" userId="64407af7-ce10-4b99-b7a2-e8608945a604" providerId="ADAL" clId="{59800D51-48DE-4C63-8DEF-2031A99B7CA9}" dt="2026-01-21T18:15:33.885" v="781" actId="20577"/>
          <ac:spMkLst>
            <pc:docMk/>
            <pc:sldMk cId="2450022990" sldId="266"/>
            <ac:spMk id="3" creationId="{EA252ABF-6E3B-300C-002E-B3E822D3F2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47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3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7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34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35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89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3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1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7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9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360412-BA72-2F6F-5483-FF6F5A51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3920"/>
            <a:ext cx="12192000" cy="86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-303736"/>
            <a:ext cx="12191999" cy="12546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du fri til at forme din egen identitet?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0" y="1531090"/>
            <a:ext cx="5018568" cy="22806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3 –</a:t>
            </a:r>
          </a:p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Socialisering og normer </a:t>
            </a:r>
            <a:b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Læsning (opgave 1)</a:t>
            </a:r>
          </a:p>
          <a:p>
            <a:r>
              <a:rPr lang="da-DK" dirty="0"/>
              <a:t>3. Opgave 2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erson, tøj, Ansigt, Mobiltelefon&#10;&#10;AI-genereret indhold kan være ukorrekt.">
            <a:extLst>
              <a:ext uri="{FF2B5EF4-FFF2-40B4-BE49-F238E27FC236}">
                <a16:creationId xmlns:a16="http://schemas.microsoft.com/office/drawing/2014/main" id="{50A1AA0B-7C29-1D6E-AFF6-429646D9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832"/>
            <a:ext cx="5801535" cy="36581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B8B9EF6C-1A0C-14DB-13D4-CEAB2433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33" y="543427"/>
            <a:ext cx="4433829" cy="30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maleri, kunst, menneske, person&#10;&#10;AI-genereret indhold kan være ukorrekt.">
            <a:extLst>
              <a:ext uri="{FF2B5EF4-FFF2-40B4-BE49-F238E27FC236}">
                <a16:creationId xmlns:a16="http://schemas.microsoft.com/office/drawing/2014/main" id="{C15DA5B5-D0AA-69D9-ECC6-DA8C2972D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253" y="3573888"/>
            <a:ext cx="4167536" cy="30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9B6EA-4AEF-001A-643E-E11169BB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15289D-C5CE-7E62-50DD-77F1E625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  <a:p>
            <a:r>
              <a:rPr lang="da-DK" dirty="0"/>
              <a:t>Brug figur 2.2 herunder til at overveje hvordan du socialiseres i de to socialiseringsarenaer. Opfører du dig f.eks. anderledes? Hvorfor/hvorfor ikke?</a:t>
            </a:r>
          </a:p>
          <a:p>
            <a:endParaRPr lang="da-DK" dirty="0"/>
          </a:p>
        </p:txBody>
      </p:sp>
      <p:pic>
        <p:nvPicPr>
          <p:cNvPr id="4" name="Billede 3" descr="Et billede, der indeholder tekst, skærmbillede, Font/skrifttype, Grafik&#10;&#10;AI-genereret indhold kan være ukorrekt.">
            <a:extLst>
              <a:ext uri="{FF2B5EF4-FFF2-40B4-BE49-F238E27FC236}">
                <a16:creationId xmlns:a16="http://schemas.microsoft.com/office/drawing/2014/main" id="{6858981A-1450-7F34-949D-4A46A7274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321" y="3267173"/>
            <a:ext cx="6451358" cy="3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C40842-3FA2-EE3C-B262-890157D3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77516"/>
            <a:ext cx="10058400" cy="5457524"/>
          </a:xfrm>
        </p:spPr>
        <p:txBody>
          <a:bodyPr/>
          <a:lstStyle/>
          <a:p>
            <a:r>
              <a:rPr lang="da-DK" dirty="0"/>
              <a:t>Hvad har den stigende brug af institutioner som dagpleje, vuggestue osv. haft af betydning for ligestillingen mellem kønnene? Brug tabel 3.3 herunder.</a:t>
            </a:r>
          </a:p>
          <a:p>
            <a:endParaRPr lang="da-DK" dirty="0"/>
          </a:p>
        </p:txBody>
      </p:sp>
      <p:pic>
        <p:nvPicPr>
          <p:cNvPr id="4" name="Billede 3" descr="Et billede, der indeholder tekst, nummer/tal, Font/skrifttype, skærmbillede&#10;&#10;AI-genereret indhold kan være ukorrekt.">
            <a:extLst>
              <a:ext uri="{FF2B5EF4-FFF2-40B4-BE49-F238E27FC236}">
                <a16:creationId xmlns:a16="http://schemas.microsoft.com/office/drawing/2014/main" id="{CCFD56C0-9B26-9D4A-067D-877AD775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35" y="1612599"/>
            <a:ext cx="9619929" cy="33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68C230-EFB2-5A31-FC18-5D07D161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33137"/>
            <a:ext cx="10058400" cy="5601903"/>
          </a:xfrm>
        </p:spPr>
        <p:txBody>
          <a:bodyPr/>
          <a:lstStyle/>
          <a:p>
            <a:r>
              <a:rPr lang="da-DK" dirty="0"/>
              <a:t>Hvilken familietype passer bedst på egen?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12407AC-7FA9-FEF9-EE99-A0829563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7690"/>
            <a:ext cx="9843055" cy="42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1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8AFBBC-7EA5-9379-9EA0-CD7E9637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20842"/>
            <a:ext cx="10058400" cy="5714198"/>
          </a:xfrm>
        </p:spPr>
        <p:txBody>
          <a:bodyPr/>
          <a:lstStyle/>
          <a:p>
            <a:r>
              <a:rPr lang="da-DK" dirty="0"/>
              <a:t>Kan man tilføje andre socialiseringsarenaer til multisocialiseringsmodellen? Hvilke?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80EE7C9-5605-8CE2-DCB4-EE5107AD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54" y="822960"/>
            <a:ext cx="7497492" cy="56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C0303B-5BEE-693C-ACB7-10437C8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6674"/>
            <a:ext cx="10058400" cy="6400800"/>
          </a:xfrm>
        </p:spPr>
        <p:txBody>
          <a:bodyPr>
            <a:normAutofit/>
          </a:bodyPr>
          <a:lstStyle/>
          <a:p>
            <a:r>
              <a:rPr lang="da-DK" dirty="0"/>
              <a:t>Kom med 5 eksempler på normer i jeres hverdag, hvor I kan blive sanktioneret hvis I bryder dem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r>
              <a:rPr lang="da-DK" dirty="0"/>
              <a:t>Til sidst… Overvej hvordan socialiseringsarenaerne spiller en rolle for hvilke normer der styrer vores liv. Hvilken socialiseringsarenaer tror du betyder mest for de normer du opfører dig efter?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9785D4-518E-50A5-543E-6DAADA0F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9" y="1096318"/>
            <a:ext cx="10688961" cy="39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40336-7CC4-F236-644C-BBC95DA4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252ABF-6E3B-300C-002E-B3E822D3F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Gruppe 1 og 2 – Skal lave en kort video der illustrerer </a:t>
            </a:r>
            <a:r>
              <a:rPr lang="da-DK" b="1" dirty="0"/>
              <a:t>socialisering, primær og sekundær socialisering, dobbelt socialisering, socialiseringsarenaer</a:t>
            </a:r>
            <a:endParaRPr lang="da-DK" dirty="0"/>
          </a:p>
          <a:p>
            <a:r>
              <a:rPr lang="da-DK" dirty="0"/>
              <a:t>Gruppe 3 og 4 – Skal lave en kort video af de fire forskellige </a:t>
            </a:r>
            <a:r>
              <a:rPr lang="da-DK" b="1" dirty="0"/>
              <a:t>familietyper</a:t>
            </a:r>
          </a:p>
          <a:p>
            <a:r>
              <a:rPr lang="da-DK" dirty="0"/>
              <a:t>Gruppe 5 og 6 – Skal lave en kort video der illustrerer nogle </a:t>
            </a:r>
            <a:r>
              <a:rPr lang="da-DK" b="1" dirty="0"/>
              <a:t>formelle </a:t>
            </a:r>
            <a:r>
              <a:rPr lang="da-DK" dirty="0"/>
              <a:t>eller </a:t>
            </a:r>
            <a:r>
              <a:rPr lang="da-DK" b="1" dirty="0"/>
              <a:t>uformelle normer </a:t>
            </a:r>
            <a:r>
              <a:rPr lang="da-DK" dirty="0"/>
              <a:t>og </a:t>
            </a:r>
            <a:r>
              <a:rPr lang="da-DK" b="1" dirty="0"/>
              <a:t>sanktioner </a:t>
            </a:r>
            <a:r>
              <a:rPr lang="da-DK" dirty="0"/>
              <a:t>ved at bryde disse. </a:t>
            </a:r>
          </a:p>
        </p:txBody>
      </p:sp>
    </p:spTree>
    <p:extLst>
      <p:ext uri="{BB962C8B-B14F-4D97-AF65-F5344CB8AC3E}">
        <p14:creationId xmlns:p14="http://schemas.microsoft.com/office/powerpoint/2010/main" val="245002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281</TotalTime>
  <Words>237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PowerPoint-præsentation</vt:lpstr>
      <vt:lpstr>Mål med dagen</vt:lpstr>
      <vt:lpstr>Opsamling fra sidst</vt:lpstr>
      <vt:lpstr>Læsning (opgave 1)</vt:lpstr>
      <vt:lpstr>PowerPoint-præsentation</vt:lpstr>
      <vt:lpstr>PowerPoint-præsentation</vt:lpstr>
      <vt:lpstr>PowerPoint-præsentation</vt:lpstr>
      <vt:lpstr>PowerPoint-præsentation</vt:lpstr>
      <vt:lpstr>Opgave 2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2026-01-21T18:15:44Z</dcterms:modified>
</cp:coreProperties>
</file>