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60" r:id="rId4"/>
    <p:sldId id="261" r:id="rId5"/>
    <p:sldId id="262" r:id="rId6"/>
    <p:sldId id="264" r:id="rId7"/>
    <p:sldId id="266" r:id="rId8"/>
    <p:sldId id="275" r:id="rId9"/>
    <p:sldId id="268" r:id="rId10"/>
    <p:sldId id="274" r:id="rId11"/>
    <p:sldId id="265" r:id="rId12"/>
    <p:sldId id="25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2BA996-BFF7-47D2-871B-1660B721B78A}" v="1576" dt="2026-01-24T21:25:02.2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908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ers Albin Esbjerg" userId="64407af7-ce10-4b99-b7a2-e8608945a604" providerId="ADAL" clId="{59800D51-48DE-4C63-8DEF-2031A99B7CA9}"/>
    <pc:docChg chg="undo custSel addSld delSld modSld sldOrd">
      <pc:chgData name="Anders Albin Esbjerg" userId="64407af7-ce10-4b99-b7a2-e8608945a604" providerId="ADAL" clId="{59800D51-48DE-4C63-8DEF-2031A99B7CA9}" dt="2026-02-02T14:22:15.897" v="6226" actId="113"/>
      <pc:docMkLst>
        <pc:docMk/>
      </pc:docMkLst>
      <pc:sldChg chg="modSp mod">
        <pc:chgData name="Anders Albin Esbjerg" userId="64407af7-ce10-4b99-b7a2-e8608945a604" providerId="ADAL" clId="{59800D51-48DE-4C63-8DEF-2031A99B7CA9}" dt="2026-01-25T11:17:46.389" v="5123" actId="20577"/>
        <pc:sldMkLst>
          <pc:docMk/>
          <pc:sldMk cId="2145412002" sldId="257"/>
        </pc:sldMkLst>
        <pc:spChg chg="mod">
          <ac:chgData name="Anders Albin Esbjerg" userId="64407af7-ce10-4b99-b7a2-e8608945a604" providerId="ADAL" clId="{59800D51-48DE-4C63-8DEF-2031A99B7CA9}" dt="2026-01-25T11:17:46.389" v="5123" actId="20577"/>
          <ac:spMkLst>
            <pc:docMk/>
            <pc:sldMk cId="2145412002" sldId="257"/>
            <ac:spMk id="3" creationId="{6D98A8E2-39BB-BC24-B637-1C7CE679BB4F}"/>
          </ac:spMkLst>
        </pc:spChg>
      </pc:sldChg>
      <pc:sldChg chg="addSp delSp modSp mod setBg modAnim">
        <pc:chgData name="Anders Albin Esbjerg" userId="64407af7-ce10-4b99-b7a2-e8608945a604" providerId="ADAL" clId="{59800D51-48DE-4C63-8DEF-2031A99B7CA9}" dt="2026-01-24T16:10:47.267" v="7"/>
        <pc:sldMkLst>
          <pc:docMk/>
          <pc:sldMk cId="4239500702" sldId="260"/>
        </pc:sldMkLst>
        <pc:spChg chg="mod">
          <ac:chgData name="Anders Albin Esbjerg" userId="64407af7-ce10-4b99-b7a2-e8608945a604" providerId="ADAL" clId="{59800D51-48DE-4C63-8DEF-2031A99B7CA9}" dt="2026-01-24T16:06:59.759" v="4" actId="26606"/>
          <ac:spMkLst>
            <pc:docMk/>
            <pc:sldMk cId="4239500702" sldId="260"/>
            <ac:spMk id="2" creationId="{7A9CEEB4-2B61-D119-CED7-E188DEF01780}"/>
          </ac:spMkLst>
        </pc:spChg>
        <pc:spChg chg="mod ord">
          <ac:chgData name="Anders Albin Esbjerg" userId="64407af7-ce10-4b99-b7a2-e8608945a604" providerId="ADAL" clId="{59800D51-48DE-4C63-8DEF-2031A99B7CA9}" dt="2026-01-24T16:06:59.759" v="4" actId="26606"/>
          <ac:spMkLst>
            <pc:docMk/>
            <pc:sldMk cId="4239500702" sldId="260"/>
            <ac:spMk id="3" creationId="{12100A0E-903D-816F-10C4-ABB5BBB8C845}"/>
          </ac:spMkLst>
        </pc:spChg>
        <pc:spChg chg="add del">
          <ac:chgData name="Anders Albin Esbjerg" userId="64407af7-ce10-4b99-b7a2-e8608945a604" providerId="ADAL" clId="{59800D51-48DE-4C63-8DEF-2031A99B7CA9}" dt="2026-01-24T16:06:59.759" v="4" actId="26606"/>
          <ac:spMkLst>
            <pc:docMk/>
            <pc:sldMk cId="4239500702" sldId="260"/>
            <ac:spMk id="9" creationId="{43047B46-4F2F-4746-8B82-B30EAAAE033A}"/>
          </ac:spMkLst>
        </pc:spChg>
        <pc:spChg chg="add del">
          <ac:chgData name="Anders Albin Esbjerg" userId="64407af7-ce10-4b99-b7a2-e8608945a604" providerId="ADAL" clId="{59800D51-48DE-4C63-8DEF-2031A99B7CA9}" dt="2026-01-24T16:06:59.759" v="4" actId="26606"/>
          <ac:spMkLst>
            <pc:docMk/>
            <pc:sldMk cId="4239500702" sldId="260"/>
            <ac:spMk id="11" creationId="{A54E8A8E-D194-4D55-92A3-6B0799722E66}"/>
          </ac:spMkLst>
        </pc:spChg>
        <pc:picChg chg="add mod ord">
          <ac:chgData name="Anders Albin Esbjerg" userId="64407af7-ce10-4b99-b7a2-e8608945a604" providerId="ADAL" clId="{59800D51-48DE-4C63-8DEF-2031A99B7CA9}" dt="2026-01-24T16:10:44.089" v="6" actId="166"/>
          <ac:picMkLst>
            <pc:docMk/>
            <pc:sldMk cId="4239500702" sldId="260"/>
            <ac:picMk id="4" creationId="{22A15007-1A8D-D8B3-44E1-329EDEBB127A}"/>
          </ac:picMkLst>
        </pc:picChg>
        <pc:picChg chg="add mod">
          <ac:chgData name="Anders Albin Esbjerg" userId="64407af7-ce10-4b99-b7a2-e8608945a604" providerId="ADAL" clId="{59800D51-48DE-4C63-8DEF-2031A99B7CA9}" dt="2026-01-24T16:07:06.939" v="5" actId="1076"/>
          <ac:picMkLst>
            <pc:docMk/>
            <pc:sldMk cId="4239500702" sldId="260"/>
            <ac:picMk id="5" creationId="{2DF5AD49-8DC1-6BCE-02BC-1A7B19A9214F}"/>
          </ac:picMkLst>
        </pc:picChg>
      </pc:sldChg>
      <pc:sldChg chg="addSp delSp modSp new mod modAnim">
        <pc:chgData name="Anders Albin Esbjerg" userId="64407af7-ce10-4b99-b7a2-e8608945a604" providerId="ADAL" clId="{59800D51-48DE-4C63-8DEF-2031A99B7CA9}" dt="2026-01-24T19:27:40.771" v="1597" actId="20577"/>
        <pc:sldMkLst>
          <pc:docMk/>
          <pc:sldMk cId="683421633" sldId="261"/>
        </pc:sldMkLst>
        <pc:spChg chg="mod">
          <ac:chgData name="Anders Albin Esbjerg" userId="64407af7-ce10-4b99-b7a2-e8608945a604" providerId="ADAL" clId="{59800D51-48DE-4C63-8DEF-2031A99B7CA9}" dt="2026-01-24T16:20:54.577" v="643" actId="14100"/>
          <ac:spMkLst>
            <pc:docMk/>
            <pc:sldMk cId="683421633" sldId="261"/>
            <ac:spMk id="2" creationId="{1AABF780-F075-DF68-D707-8978A6B07E9E}"/>
          </ac:spMkLst>
        </pc:spChg>
        <pc:spChg chg="mod">
          <ac:chgData name="Anders Albin Esbjerg" userId="64407af7-ce10-4b99-b7a2-e8608945a604" providerId="ADAL" clId="{59800D51-48DE-4C63-8DEF-2031A99B7CA9}" dt="2026-01-24T19:27:40.771" v="1597" actId="20577"/>
          <ac:spMkLst>
            <pc:docMk/>
            <pc:sldMk cId="683421633" sldId="261"/>
            <ac:spMk id="3" creationId="{16AFEB50-92E6-3D5F-40C3-FCF1FA889288}"/>
          </ac:spMkLst>
        </pc:spChg>
        <pc:picChg chg="add mod ord">
          <ac:chgData name="Anders Albin Esbjerg" userId="64407af7-ce10-4b99-b7a2-e8608945a604" providerId="ADAL" clId="{59800D51-48DE-4C63-8DEF-2031A99B7CA9}" dt="2026-01-24T16:18:59.018" v="547" actId="14100"/>
          <ac:picMkLst>
            <pc:docMk/>
            <pc:sldMk cId="683421633" sldId="261"/>
            <ac:picMk id="14" creationId="{DD2DC295-937D-E6A6-04AA-C6F0BFC4BD15}"/>
          </ac:picMkLst>
        </pc:picChg>
        <pc:picChg chg="add mod">
          <ac:chgData name="Anders Albin Esbjerg" userId="64407af7-ce10-4b99-b7a2-e8608945a604" providerId="ADAL" clId="{59800D51-48DE-4C63-8DEF-2031A99B7CA9}" dt="2026-01-24T16:18:31.921" v="539" actId="14100"/>
          <ac:picMkLst>
            <pc:docMk/>
            <pc:sldMk cId="683421633" sldId="261"/>
            <ac:picMk id="16" creationId="{C94A95E9-E6AA-7E34-63F3-B96932FAB77A}"/>
          </ac:picMkLst>
        </pc:picChg>
      </pc:sldChg>
      <pc:sldChg chg="addSp delSp modSp new mod modAnim">
        <pc:chgData name="Anders Albin Esbjerg" userId="64407af7-ce10-4b99-b7a2-e8608945a604" providerId="ADAL" clId="{59800D51-48DE-4C63-8DEF-2031A99B7CA9}" dt="2026-01-24T20:56:25.336" v="4369" actId="20577"/>
        <pc:sldMkLst>
          <pc:docMk/>
          <pc:sldMk cId="2121052145" sldId="262"/>
        </pc:sldMkLst>
        <pc:spChg chg="mod">
          <ac:chgData name="Anders Albin Esbjerg" userId="64407af7-ce10-4b99-b7a2-e8608945a604" providerId="ADAL" clId="{59800D51-48DE-4C63-8DEF-2031A99B7CA9}" dt="2026-01-24T16:21:22.980" v="660" actId="20577"/>
          <ac:spMkLst>
            <pc:docMk/>
            <pc:sldMk cId="2121052145" sldId="262"/>
            <ac:spMk id="2" creationId="{E664C80B-5F22-4435-B524-20BF10B41FDB}"/>
          </ac:spMkLst>
        </pc:spChg>
        <pc:spChg chg="mod">
          <ac:chgData name="Anders Albin Esbjerg" userId="64407af7-ce10-4b99-b7a2-e8608945a604" providerId="ADAL" clId="{59800D51-48DE-4C63-8DEF-2031A99B7CA9}" dt="2026-01-24T20:56:25.336" v="4369" actId="20577"/>
          <ac:spMkLst>
            <pc:docMk/>
            <pc:sldMk cId="2121052145" sldId="262"/>
            <ac:spMk id="3" creationId="{DF558274-85C0-A31F-6022-4A6BD16F0CBC}"/>
          </ac:spMkLst>
        </pc:spChg>
        <pc:picChg chg="add mod">
          <ac:chgData name="Anders Albin Esbjerg" userId="64407af7-ce10-4b99-b7a2-e8608945a604" providerId="ADAL" clId="{59800D51-48DE-4C63-8DEF-2031A99B7CA9}" dt="2026-01-24T19:31:43.464" v="1662" actId="571"/>
          <ac:picMkLst>
            <pc:docMk/>
            <pc:sldMk cId="2121052145" sldId="262"/>
            <ac:picMk id="4" creationId="{F46CFDE0-D95F-6D9F-1000-FEB484C3C4B2}"/>
          </ac:picMkLst>
        </pc:picChg>
        <pc:picChg chg="add mod">
          <ac:chgData name="Anders Albin Esbjerg" userId="64407af7-ce10-4b99-b7a2-e8608945a604" providerId="ADAL" clId="{59800D51-48DE-4C63-8DEF-2031A99B7CA9}" dt="2026-01-24T19:31:43.464" v="1662" actId="571"/>
          <ac:picMkLst>
            <pc:docMk/>
            <pc:sldMk cId="2121052145" sldId="262"/>
            <ac:picMk id="5" creationId="{3FD7E894-FF8A-E7CD-BCEE-4B20837CABBC}"/>
          </ac:picMkLst>
        </pc:picChg>
        <pc:picChg chg="add mod">
          <ac:chgData name="Anders Albin Esbjerg" userId="64407af7-ce10-4b99-b7a2-e8608945a604" providerId="ADAL" clId="{59800D51-48DE-4C63-8DEF-2031A99B7CA9}" dt="2026-01-24T19:29:33.333" v="1636" actId="1076"/>
          <ac:picMkLst>
            <pc:docMk/>
            <pc:sldMk cId="2121052145" sldId="262"/>
            <ac:picMk id="1026" creationId="{B3F6D16A-21E1-254F-67AF-5D29B57B6F7B}"/>
          </ac:picMkLst>
        </pc:picChg>
        <pc:picChg chg="add mod">
          <ac:chgData name="Anders Albin Esbjerg" userId="64407af7-ce10-4b99-b7a2-e8608945a604" providerId="ADAL" clId="{59800D51-48DE-4C63-8DEF-2031A99B7CA9}" dt="2026-01-24T19:30:00.794" v="1640" actId="1076"/>
          <ac:picMkLst>
            <pc:docMk/>
            <pc:sldMk cId="2121052145" sldId="262"/>
            <ac:picMk id="1028" creationId="{81189116-8A5B-08A6-905D-15B2A0557085}"/>
          </ac:picMkLst>
        </pc:picChg>
        <pc:picChg chg="add mod">
          <ac:chgData name="Anders Albin Esbjerg" userId="64407af7-ce10-4b99-b7a2-e8608945a604" providerId="ADAL" clId="{59800D51-48DE-4C63-8DEF-2031A99B7CA9}" dt="2026-01-24T19:30:43.313" v="1651" actId="1076"/>
          <ac:picMkLst>
            <pc:docMk/>
            <pc:sldMk cId="2121052145" sldId="262"/>
            <ac:picMk id="1030" creationId="{8E266AC7-A35D-FEFF-FC9E-DBD3DBC927EC}"/>
          </ac:picMkLst>
        </pc:picChg>
        <pc:picChg chg="add mod">
          <ac:chgData name="Anders Albin Esbjerg" userId="64407af7-ce10-4b99-b7a2-e8608945a604" providerId="ADAL" clId="{59800D51-48DE-4C63-8DEF-2031A99B7CA9}" dt="2026-01-24T19:31:19.129" v="1656" actId="1076"/>
          <ac:picMkLst>
            <pc:docMk/>
            <pc:sldMk cId="2121052145" sldId="262"/>
            <ac:picMk id="1034" creationId="{3E672D33-A688-BD70-0560-C579ADB3360C}"/>
          </ac:picMkLst>
        </pc:picChg>
        <pc:picChg chg="add mod">
          <ac:chgData name="Anders Albin Esbjerg" userId="64407af7-ce10-4b99-b7a2-e8608945a604" providerId="ADAL" clId="{59800D51-48DE-4C63-8DEF-2031A99B7CA9}" dt="2026-01-24T19:31:42.368" v="1661" actId="1076"/>
          <ac:picMkLst>
            <pc:docMk/>
            <pc:sldMk cId="2121052145" sldId="262"/>
            <ac:picMk id="1036" creationId="{4B5773D0-1FAA-E44A-9795-08621FA7BE4B}"/>
          </ac:picMkLst>
        </pc:picChg>
      </pc:sldChg>
      <pc:sldChg chg="addSp delSp modSp new mod modAnim">
        <pc:chgData name="Anders Albin Esbjerg" userId="64407af7-ce10-4b99-b7a2-e8608945a604" providerId="ADAL" clId="{59800D51-48DE-4C63-8DEF-2031A99B7CA9}" dt="2026-01-28T13:46:44.683" v="5983"/>
        <pc:sldMkLst>
          <pc:docMk/>
          <pc:sldMk cId="1967377618" sldId="264"/>
        </pc:sldMkLst>
        <pc:spChg chg="mod">
          <ac:chgData name="Anders Albin Esbjerg" userId="64407af7-ce10-4b99-b7a2-e8608945a604" providerId="ADAL" clId="{59800D51-48DE-4C63-8DEF-2031A99B7CA9}" dt="2026-01-24T21:05:01.031" v="4481" actId="14100"/>
          <ac:spMkLst>
            <pc:docMk/>
            <pc:sldMk cId="1967377618" sldId="264"/>
            <ac:spMk id="2" creationId="{4E9A3A4C-5CC7-92F3-08AB-93D1550DBEEB}"/>
          </ac:spMkLst>
        </pc:spChg>
        <pc:spChg chg="mod">
          <ac:chgData name="Anders Albin Esbjerg" userId="64407af7-ce10-4b99-b7a2-e8608945a604" providerId="ADAL" clId="{59800D51-48DE-4C63-8DEF-2031A99B7CA9}" dt="2026-01-28T13:46:40.479" v="5982" actId="20577"/>
          <ac:spMkLst>
            <pc:docMk/>
            <pc:sldMk cId="1967377618" sldId="264"/>
            <ac:spMk id="3" creationId="{B2D91915-BD8B-4EDF-31EA-D2A167826D84}"/>
          </ac:spMkLst>
        </pc:spChg>
      </pc:sldChg>
      <pc:sldChg chg="addSp modSp new mod">
        <pc:chgData name="Anders Albin Esbjerg" userId="64407af7-ce10-4b99-b7a2-e8608945a604" providerId="ADAL" clId="{59800D51-48DE-4C63-8DEF-2031A99B7CA9}" dt="2026-01-25T11:19:45.991" v="5127" actId="1076"/>
        <pc:sldMkLst>
          <pc:docMk/>
          <pc:sldMk cId="2873811351" sldId="265"/>
        </pc:sldMkLst>
        <pc:spChg chg="mod">
          <ac:chgData name="Anders Albin Esbjerg" userId="64407af7-ce10-4b99-b7a2-e8608945a604" providerId="ADAL" clId="{59800D51-48DE-4C63-8DEF-2031A99B7CA9}" dt="2026-01-25T11:03:34.009" v="5080" actId="20577"/>
          <ac:spMkLst>
            <pc:docMk/>
            <pc:sldMk cId="2873811351" sldId="265"/>
            <ac:spMk id="2" creationId="{5B9DC282-03B9-47C4-6C07-D353DD37E4D4}"/>
          </ac:spMkLst>
        </pc:spChg>
        <pc:picChg chg="add mod">
          <ac:chgData name="Anders Albin Esbjerg" userId="64407af7-ce10-4b99-b7a2-e8608945a604" providerId="ADAL" clId="{59800D51-48DE-4C63-8DEF-2031A99B7CA9}" dt="2026-01-25T11:19:45.991" v="5127" actId="1076"/>
          <ac:picMkLst>
            <pc:docMk/>
            <pc:sldMk cId="2873811351" sldId="265"/>
            <ac:picMk id="1026" creationId="{16BC47F3-76D3-BEAE-783E-550E423A1A69}"/>
          </ac:picMkLst>
        </pc:picChg>
      </pc:sldChg>
      <pc:sldChg chg="addSp delSp modSp new mod ord">
        <pc:chgData name="Anders Albin Esbjerg" userId="64407af7-ce10-4b99-b7a2-e8608945a604" providerId="ADAL" clId="{59800D51-48DE-4C63-8DEF-2031A99B7CA9}" dt="2026-02-02T14:22:15.897" v="6226" actId="113"/>
        <pc:sldMkLst>
          <pc:docMk/>
          <pc:sldMk cId="1309545079" sldId="266"/>
        </pc:sldMkLst>
        <pc:spChg chg="mod">
          <ac:chgData name="Anders Albin Esbjerg" userId="64407af7-ce10-4b99-b7a2-e8608945a604" providerId="ADAL" clId="{59800D51-48DE-4C63-8DEF-2031A99B7CA9}" dt="2026-02-02T14:22:15.897" v="6226" actId="113"/>
          <ac:spMkLst>
            <pc:docMk/>
            <pc:sldMk cId="1309545079" sldId="266"/>
            <ac:spMk id="3" creationId="{C07117FF-2590-207D-C46F-3F128310A764}"/>
          </ac:spMkLst>
        </pc:spChg>
        <pc:picChg chg="add mod">
          <ac:chgData name="Anders Albin Esbjerg" userId="64407af7-ce10-4b99-b7a2-e8608945a604" providerId="ADAL" clId="{59800D51-48DE-4C63-8DEF-2031A99B7CA9}" dt="2026-02-02T14:22:09.711" v="6225" actId="1076"/>
          <ac:picMkLst>
            <pc:docMk/>
            <pc:sldMk cId="1309545079" sldId="266"/>
            <ac:picMk id="5" creationId="{3C17B34F-3F10-1E34-8370-BD62BB6CB2B2}"/>
          </ac:picMkLst>
        </pc:picChg>
      </pc:sldChg>
      <pc:sldChg chg="addSp delSp modSp new mod delAnim modAnim">
        <pc:chgData name="Anders Albin Esbjerg" userId="64407af7-ce10-4b99-b7a2-e8608945a604" providerId="ADAL" clId="{59800D51-48DE-4C63-8DEF-2031A99B7CA9}" dt="2026-01-24T21:25:18.823" v="4942" actId="14100"/>
        <pc:sldMkLst>
          <pc:docMk/>
          <pc:sldMk cId="109696145" sldId="268"/>
        </pc:sldMkLst>
        <pc:spChg chg="mod">
          <ac:chgData name="Anders Albin Esbjerg" userId="64407af7-ce10-4b99-b7a2-e8608945a604" providerId="ADAL" clId="{59800D51-48DE-4C63-8DEF-2031A99B7CA9}" dt="2026-01-24T21:25:18.823" v="4942" actId="14100"/>
          <ac:spMkLst>
            <pc:docMk/>
            <pc:sldMk cId="109696145" sldId="268"/>
            <ac:spMk id="3" creationId="{18FBA329-6B87-3839-2B0A-2BACEB6B1529}"/>
          </ac:spMkLst>
        </pc:spChg>
        <pc:picChg chg="add mod">
          <ac:chgData name="Anders Albin Esbjerg" userId="64407af7-ce10-4b99-b7a2-e8608945a604" providerId="ADAL" clId="{59800D51-48DE-4C63-8DEF-2031A99B7CA9}" dt="2026-01-24T21:25:02.278" v="4937" actId="1076"/>
          <ac:picMkLst>
            <pc:docMk/>
            <pc:sldMk cId="109696145" sldId="268"/>
            <ac:picMk id="3074" creationId="{26CBDFC5-32F5-70A3-4E49-52B1A0C97DD5}"/>
          </ac:picMkLst>
        </pc:picChg>
      </pc:sldChg>
      <pc:sldChg chg="addSp delSp modSp new del mod">
        <pc:chgData name="Anders Albin Esbjerg" userId="64407af7-ce10-4b99-b7a2-e8608945a604" providerId="ADAL" clId="{59800D51-48DE-4C63-8DEF-2031A99B7CA9}" dt="2026-02-02T14:22:04.267" v="6222" actId="2696"/>
        <pc:sldMkLst>
          <pc:docMk/>
          <pc:sldMk cId="2953128937" sldId="269"/>
        </pc:sldMkLst>
        <pc:spChg chg="mod">
          <ac:chgData name="Anders Albin Esbjerg" userId="64407af7-ce10-4b99-b7a2-e8608945a604" providerId="ADAL" clId="{59800D51-48DE-4C63-8DEF-2031A99B7CA9}" dt="2026-02-02T14:22:02.016" v="6221" actId="20577"/>
          <ac:spMkLst>
            <pc:docMk/>
            <pc:sldMk cId="2953128937" sldId="269"/>
            <ac:spMk id="3" creationId="{912484DD-030E-4C7C-F17F-8CE3DD47A53A}"/>
          </ac:spMkLst>
        </pc:spChg>
      </pc:sldChg>
      <pc:sldChg chg="addSp delSp modSp new del mod">
        <pc:chgData name="Anders Albin Esbjerg" userId="64407af7-ce10-4b99-b7a2-e8608945a604" providerId="ADAL" clId="{59800D51-48DE-4C63-8DEF-2031A99B7CA9}" dt="2026-02-02T08:09:48.600" v="6135" actId="2696"/>
        <pc:sldMkLst>
          <pc:docMk/>
          <pc:sldMk cId="1785136810" sldId="270"/>
        </pc:sldMkLst>
      </pc:sldChg>
      <pc:sldChg chg="addSp modSp new del mod">
        <pc:chgData name="Anders Albin Esbjerg" userId="64407af7-ce10-4b99-b7a2-e8608945a604" providerId="ADAL" clId="{59800D51-48DE-4C63-8DEF-2031A99B7CA9}" dt="2026-02-02T14:18:03.766" v="6143" actId="2696"/>
        <pc:sldMkLst>
          <pc:docMk/>
          <pc:sldMk cId="3528959261" sldId="272"/>
        </pc:sldMkLst>
      </pc:sldChg>
      <pc:sldChg chg="addSp modSp new del mod">
        <pc:chgData name="Anders Albin Esbjerg" userId="64407af7-ce10-4b99-b7a2-e8608945a604" providerId="ADAL" clId="{59800D51-48DE-4C63-8DEF-2031A99B7CA9}" dt="2026-02-02T08:09:51.907" v="6136" actId="2696"/>
        <pc:sldMkLst>
          <pc:docMk/>
          <pc:sldMk cId="2341742351" sldId="273"/>
        </pc:sldMkLst>
      </pc:sldChg>
      <pc:sldChg chg="addSp delSp modSp new mod">
        <pc:chgData name="Anders Albin Esbjerg" userId="64407af7-ce10-4b99-b7a2-e8608945a604" providerId="ADAL" clId="{59800D51-48DE-4C63-8DEF-2031A99B7CA9}" dt="2026-01-27T16:27:47.915" v="5976" actId="478"/>
        <pc:sldMkLst>
          <pc:docMk/>
          <pc:sldMk cId="516165378" sldId="274"/>
        </pc:sldMkLst>
        <pc:spChg chg="mod">
          <ac:chgData name="Anders Albin Esbjerg" userId="64407af7-ce10-4b99-b7a2-e8608945a604" providerId="ADAL" clId="{59800D51-48DE-4C63-8DEF-2031A99B7CA9}" dt="2026-01-27T16:27:40.095" v="5972" actId="20577"/>
          <ac:spMkLst>
            <pc:docMk/>
            <pc:sldMk cId="516165378" sldId="274"/>
            <ac:spMk id="2" creationId="{FA68C17C-E272-7CF4-3611-3B81F675CFA0}"/>
          </ac:spMkLst>
        </pc:spChg>
        <pc:spChg chg="mod">
          <ac:chgData name="Anders Albin Esbjerg" userId="64407af7-ce10-4b99-b7a2-e8608945a604" providerId="ADAL" clId="{59800D51-48DE-4C63-8DEF-2031A99B7CA9}" dt="2026-01-27T16:27:45.891" v="5975"/>
          <ac:spMkLst>
            <pc:docMk/>
            <pc:sldMk cId="516165378" sldId="274"/>
            <ac:spMk id="3" creationId="{E6D66F27-D469-BE00-82A5-9BC8F6F61906}"/>
          </ac:spMkLst>
        </pc:spChg>
      </pc:sldChg>
      <pc:sldChg chg="modSp new mod ord">
        <pc:chgData name="Anders Albin Esbjerg" userId="64407af7-ce10-4b99-b7a2-e8608945a604" providerId="ADAL" clId="{59800D51-48DE-4C63-8DEF-2031A99B7CA9}" dt="2026-02-02T08:12:21.485" v="6141"/>
        <pc:sldMkLst>
          <pc:docMk/>
          <pc:sldMk cId="1107421728" sldId="275"/>
        </pc:sldMkLst>
        <pc:spChg chg="mod">
          <ac:chgData name="Anders Albin Esbjerg" userId="64407af7-ce10-4b99-b7a2-e8608945a604" providerId="ADAL" clId="{59800D51-48DE-4C63-8DEF-2031A99B7CA9}" dt="2026-01-28T14:16:41.343" v="6015" actId="20577"/>
          <ac:spMkLst>
            <pc:docMk/>
            <pc:sldMk cId="1107421728" sldId="275"/>
            <ac:spMk id="2" creationId="{990C88DB-78E5-18AA-0163-09EC26D6EF09}"/>
          </ac:spMkLst>
        </pc:spChg>
        <pc:spChg chg="mod">
          <ac:chgData name="Anders Albin Esbjerg" userId="64407af7-ce10-4b99-b7a2-e8608945a604" providerId="ADAL" clId="{59800D51-48DE-4C63-8DEF-2031A99B7CA9}" dt="2026-01-28T14:19:24.614" v="6134" actId="20577"/>
          <ac:spMkLst>
            <pc:docMk/>
            <pc:sldMk cId="1107421728" sldId="275"/>
            <ac:spMk id="3" creationId="{4AF42AB6-3B80-2D5B-F44E-A665FECFB9E6}"/>
          </ac:spMkLst>
        </pc:spChg>
      </pc:sldChg>
      <pc:sldChg chg="new del">
        <pc:chgData name="Anders Albin Esbjerg" userId="64407af7-ce10-4b99-b7a2-e8608945a604" providerId="ADAL" clId="{59800D51-48DE-4C63-8DEF-2031A99B7CA9}" dt="2026-02-02T08:12:23.152" v="6142" actId="2696"/>
        <pc:sldMkLst>
          <pc:docMk/>
          <pc:sldMk cId="3637352803" sldId="27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da-DK"/>
          </a:p>
        </p:txBody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A6F9FF9-EB00-47A7-89B2-B728607C7F2A}" type="datetimeFigureOut">
              <a:rPr lang="da-DK" smtClean="0"/>
              <a:t>02-02-2026</a:t>
            </a:fld>
            <a:endParaRPr lang="da-DK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614747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02-02-2026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5339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02-02-2026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98764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02-02-2026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52340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A6F9FF9-EB00-47A7-89B2-B728607C7F2A}" type="datetimeFigureOut">
              <a:rPr lang="da-DK" smtClean="0"/>
              <a:t>02-02-2026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613585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02-02-2026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74899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02-02-2026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30338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02-02-2026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08134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02-02-2026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37761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02-02-2026</a:t>
            </a:fld>
            <a:endParaRPr lang="da-DK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da-DK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70972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DA6F9FF9-EB00-47A7-89B2-B728607C7F2A}" type="datetimeFigureOut">
              <a:rPr lang="da-DK" smtClean="0"/>
              <a:t>02-02-2026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0796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da-DK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A6F9FF9-EB00-47A7-89B2-B728607C7F2A}" type="datetimeFigureOut">
              <a:rPr lang="da-DK" smtClean="0"/>
              <a:t>02-02-2026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28744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sCovtzmye0" TargetMode="External"/><Relationship Id="rId2" Type="http://schemas.openxmlformats.org/officeDocument/2006/relationships/hyperlink" Target="https://www.youtube.com/watch?v=ACLL384Np4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ground.news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5E360412-BA72-2F6F-5483-FF6F5A516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83920"/>
            <a:ext cx="12192000" cy="862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D24C4A90-CD9B-F98E-B3E2-1884E7194AA0}"/>
              </a:ext>
            </a:extLst>
          </p:cNvPr>
          <p:cNvSpPr txBox="1">
            <a:spLocks/>
          </p:cNvSpPr>
          <p:nvPr/>
        </p:nvSpPr>
        <p:spPr>
          <a:xfrm>
            <a:off x="0" y="-303736"/>
            <a:ext cx="12191999" cy="1254642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a-DK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 du fri til at forme din egen identitet? 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C1FD559F-BD45-03F9-24D2-85F40830166B}"/>
              </a:ext>
            </a:extLst>
          </p:cNvPr>
          <p:cNvSpPr txBox="1">
            <a:spLocks/>
          </p:cNvSpPr>
          <p:nvPr/>
        </p:nvSpPr>
        <p:spPr>
          <a:xfrm>
            <a:off x="0" y="1143000"/>
            <a:ext cx="5018568" cy="3396344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a-DK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Lektion 5 –</a:t>
            </a:r>
          </a:p>
          <a:p>
            <a:r>
              <a:rPr lang="da-DK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Tertiær socialisering og medier</a:t>
            </a:r>
            <a:br>
              <a:rPr lang="da-DK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da-DK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9132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68C17C-E272-7CF4-3611-3B81F675C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642594"/>
            <a:ext cx="11462656" cy="1371600"/>
          </a:xfrm>
        </p:spPr>
        <p:txBody>
          <a:bodyPr>
            <a:normAutofit/>
          </a:bodyPr>
          <a:lstStyle/>
          <a:p>
            <a:r>
              <a:rPr lang="da-DK" b="1" dirty="0"/>
              <a:t>Klassiske mediers relevans?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6D66F27-D469-BE00-82A5-9BC8F6F619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What is the future of journalism? | A-Z of ISMs Episode 10 - BBC Ideas – YouTube</a:t>
            </a:r>
            <a:endParaRPr lang="en-US" dirty="0"/>
          </a:p>
          <a:p>
            <a:r>
              <a:rPr lang="en-US" dirty="0" err="1"/>
              <a:t>Hvorfor</a:t>
            </a:r>
            <a:r>
              <a:rPr lang="en-US" dirty="0"/>
              <a:t> er </a:t>
            </a:r>
            <a:r>
              <a:rPr lang="en-US" dirty="0" err="1"/>
              <a:t>klassiske</a:t>
            </a:r>
            <a:r>
              <a:rPr lang="en-US" dirty="0"/>
              <a:t> </a:t>
            </a:r>
            <a:r>
              <a:rPr lang="en-US" dirty="0" err="1"/>
              <a:t>medier</a:t>
            </a:r>
            <a:r>
              <a:rPr lang="en-US" dirty="0"/>
              <a:t> </a:t>
            </a:r>
            <a:r>
              <a:rPr lang="en-US" dirty="0" err="1"/>
              <a:t>stadig</a:t>
            </a:r>
            <a:r>
              <a:rPr lang="en-US" dirty="0"/>
              <a:t> </a:t>
            </a:r>
            <a:r>
              <a:rPr lang="en-US" dirty="0" err="1"/>
              <a:t>utroligt</a:t>
            </a:r>
            <a:r>
              <a:rPr lang="en-US" dirty="0"/>
              <a:t> </a:t>
            </a:r>
            <a:r>
              <a:rPr lang="en-US" dirty="0" err="1"/>
              <a:t>vigtige</a:t>
            </a:r>
            <a:r>
              <a:rPr lang="en-US" dirty="0"/>
              <a:t> i </a:t>
            </a:r>
            <a:r>
              <a:rPr lang="en-US" dirty="0" err="1"/>
              <a:t>dag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da-DK" dirty="0">
                <a:hlinkClick r:id="rId3"/>
              </a:rPr>
              <a:t>Morten Messerschmidt i De Uaktuelle Nyheder | De Uaktuelle Nyheder | DR Satire - YouTube</a:t>
            </a:r>
            <a:endParaRPr lang="da-DK" dirty="0"/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16165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9DC282-03B9-47C4-6C07-D353DD37E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Opgave 2 – Aviser og vinkling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2B21300-603D-048E-E3CE-FCC4C1F641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1026" name="Picture 2" descr="Nationale dagblades stigning i læsertal taler imod &quot;forfaldstankegangen”">
            <a:extLst>
              <a:ext uri="{FF2B5EF4-FFF2-40B4-BE49-F238E27FC236}">
                <a16:creationId xmlns:a16="http://schemas.microsoft.com/office/drawing/2014/main" id="{16BC47F3-76D3-BEAE-783E-550E423A1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840" y="1691640"/>
            <a:ext cx="7132320" cy="475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811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BAA157-6E58-268A-78B0-3FC146EA2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Opsamling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C5495BC-8F61-2881-5CB8-6B0551C63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90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98993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E29502-CC66-92EE-2D21-033A57749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Mål med dagen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D98A8E2-39BB-BC24-B637-1C7CE679BB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1. Opsamling fra sidst</a:t>
            </a:r>
          </a:p>
          <a:p>
            <a:r>
              <a:rPr lang="da-DK" dirty="0"/>
              <a:t>2. Den tertiære socialiseringsarena</a:t>
            </a:r>
          </a:p>
          <a:p>
            <a:r>
              <a:rPr lang="da-DK" dirty="0"/>
              <a:t>3. Klassiske massemedier</a:t>
            </a:r>
          </a:p>
          <a:p>
            <a:r>
              <a:rPr lang="da-DK" dirty="0"/>
              <a:t>4. Aviser og vinkling</a:t>
            </a:r>
          </a:p>
          <a:p>
            <a:r>
              <a:rPr lang="da-DK" dirty="0"/>
              <a:t>5. Opsamling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45412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9CEEB4-2B61-D119-CED7-E188DEF01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6137" y="727626"/>
            <a:ext cx="4602152" cy="1718225"/>
          </a:xfrm>
        </p:spPr>
        <p:txBody>
          <a:bodyPr>
            <a:normAutofit/>
          </a:bodyPr>
          <a:lstStyle/>
          <a:p>
            <a:r>
              <a:rPr lang="da-DK" dirty="0"/>
              <a:t>Opsamling fra sidst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3047B46-4F2F-4746-8B82-B30EAAAE03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63443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4E8A8E-D194-4D55-92A3-6B0799722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024" y="253548"/>
            <a:ext cx="5851795" cy="6384816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2100A0E-903D-816F-10C4-ABB5BBB8C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6137" y="2538919"/>
            <a:ext cx="4602152" cy="3596880"/>
          </a:xfrm>
        </p:spPr>
        <p:txBody>
          <a:bodyPr>
            <a:normAutofit/>
          </a:bodyPr>
          <a:lstStyle/>
          <a:p>
            <a:endParaRPr lang="da-DK" dirty="0"/>
          </a:p>
        </p:txBody>
      </p:sp>
      <p:pic>
        <p:nvPicPr>
          <p:cNvPr id="5" name="Billede 4" descr="Et billede, der indeholder tekst, skærmbillede, Font/skrifttype, diagram&#10;&#10;AI-genereret indhold kan være ukorrekt.">
            <a:extLst>
              <a:ext uri="{FF2B5EF4-FFF2-40B4-BE49-F238E27FC236}">
                <a16:creationId xmlns:a16="http://schemas.microsoft.com/office/drawing/2014/main" id="{2DF5AD49-8DC1-6BCE-02BC-1A7B19A921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76" y="2352785"/>
            <a:ext cx="11222880" cy="4166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Billede 3" descr="Et billede, der indeholder tekst&#10;&#10;AI-genereret indhold kan være ukorrekt.">
            <a:extLst>
              <a:ext uri="{FF2B5EF4-FFF2-40B4-BE49-F238E27FC236}">
                <a16:creationId xmlns:a16="http://schemas.microsoft.com/office/drawing/2014/main" id="{22A15007-1A8D-D8B3-44E1-329EDEBB12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73" b="-1"/>
          <a:stretch>
            <a:fillRect/>
          </a:stretch>
        </p:blipFill>
        <p:spPr bwMode="auto">
          <a:xfrm>
            <a:off x="407432" y="419292"/>
            <a:ext cx="5522976" cy="60533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39500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ABF780-F075-DF68-D707-8978A6B07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44" y="214830"/>
            <a:ext cx="4970902" cy="2396168"/>
          </a:xfrm>
        </p:spPr>
        <p:txBody>
          <a:bodyPr>
            <a:normAutofit/>
          </a:bodyPr>
          <a:lstStyle/>
          <a:p>
            <a:r>
              <a:rPr lang="da-DK" dirty="0"/>
              <a:t>Den tertiære </a:t>
            </a:r>
            <a:br>
              <a:rPr lang="da-DK" dirty="0"/>
            </a:br>
            <a:r>
              <a:rPr lang="da-DK" dirty="0"/>
              <a:t>socialiserings-arena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6AFEB50-92E6-3D5F-40C3-FCF1FA8892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143" y="2941504"/>
            <a:ext cx="10853057" cy="3701666"/>
          </a:xfrm>
        </p:spPr>
        <p:txBody>
          <a:bodyPr/>
          <a:lstStyle/>
          <a:p>
            <a:r>
              <a:rPr lang="da-DK" b="1" dirty="0"/>
              <a:t>Primær socialisering: </a:t>
            </a:r>
          </a:p>
          <a:p>
            <a:pPr marL="0" indent="0">
              <a:buNone/>
            </a:pPr>
            <a:r>
              <a:rPr lang="da-DK" dirty="0"/>
              <a:t>Den socialisering der finder sted i familien.</a:t>
            </a:r>
          </a:p>
          <a:p>
            <a:r>
              <a:rPr lang="da-DK" b="1" dirty="0"/>
              <a:t>Sekundær socialisering: </a:t>
            </a:r>
          </a:p>
          <a:p>
            <a:pPr marL="0" indent="0">
              <a:buNone/>
            </a:pPr>
            <a:r>
              <a:rPr lang="da-DK" dirty="0"/>
              <a:t>Den socialisering der finder sted i udenfor </a:t>
            </a:r>
            <a:br>
              <a:rPr lang="da-DK" dirty="0"/>
            </a:br>
            <a:r>
              <a:rPr lang="da-DK" dirty="0"/>
              <a:t>familien (skolen, fritidsklubben osv.) </a:t>
            </a:r>
            <a:endParaRPr lang="da-DK" b="1" dirty="0"/>
          </a:p>
          <a:p>
            <a:r>
              <a:rPr lang="da-DK" b="1" dirty="0"/>
              <a:t>Tertiær socialisering: </a:t>
            </a:r>
          </a:p>
          <a:p>
            <a:pPr marL="0" indent="0">
              <a:buNone/>
            </a:pPr>
            <a:r>
              <a:rPr lang="da-DK" dirty="0"/>
              <a:t>Socialisering gennem medier</a:t>
            </a:r>
          </a:p>
          <a:p>
            <a:pPr marL="0" indent="0">
              <a:buNone/>
            </a:pPr>
            <a:endParaRPr lang="da-DK" b="1" dirty="0"/>
          </a:p>
          <a:p>
            <a:pPr marL="0" indent="0">
              <a:buNone/>
            </a:pPr>
            <a:r>
              <a:rPr lang="da-DK" dirty="0"/>
              <a:t>Hvor lang tid bruger I </a:t>
            </a:r>
            <a:r>
              <a:rPr lang="da-DK" dirty="0" err="1"/>
              <a:t>i</a:t>
            </a:r>
            <a:r>
              <a:rPr lang="da-DK" dirty="0"/>
              <a:t> den primære, </a:t>
            </a:r>
            <a:br>
              <a:rPr lang="da-DK" dirty="0"/>
            </a:br>
            <a:r>
              <a:rPr lang="da-DK" dirty="0"/>
              <a:t>sekundære og tertiære arena? (på tavle)</a:t>
            </a:r>
            <a:r>
              <a:rPr lang="da-DK" b="1" dirty="0"/>
              <a:t> </a:t>
            </a:r>
          </a:p>
        </p:txBody>
      </p:sp>
      <p:pic>
        <p:nvPicPr>
          <p:cNvPr id="16" name="Billede 15" descr="Et billede, der indeholder fodtøj, tøj, person, tegning&#10;&#10;AI-genereret indhold kan være ukorrekt.">
            <a:extLst>
              <a:ext uri="{FF2B5EF4-FFF2-40B4-BE49-F238E27FC236}">
                <a16:creationId xmlns:a16="http://schemas.microsoft.com/office/drawing/2014/main" id="{C94A95E9-E6AA-7E34-63F3-B96932FAB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7185" y="0"/>
            <a:ext cx="6824816" cy="6858000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DD2DC295-937D-E6A6-04AA-C6F0BFC4BD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3046" y="-1"/>
            <a:ext cx="694895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421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64C80B-5F22-4435-B524-20BF10B41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Den tertiære socialiseringsarena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F558274-85C0-A31F-6022-4A6BD16F0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4265596"/>
          </a:xfrm>
        </p:spPr>
        <p:txBody>
          <a:bodyPr>
            <a:normAutofit/>
          </a:bodyPr>
          <a:lstStyle/>
          <a:p>
            <a:r>
              <a:rPr lang="da-DK" dirty="0"/>
              <a:t>Den tertiære socialiseringsarena omhandler både de </a:t>
            </a:r>
            <a:r>
              <a:rPr lang="da-DK" b="1" dirty="0"/>
              <a:t>traditionelle medier</a:t>
            </a:r>
            <a:r>
              <a:rPr lang="da-DK" dirty="0"/>
              <a:t> og </a:t>
            </a:r>
            <a:r>
              <a:rPr lang="da-DK" b="1" dirty="0"/>
              <a:t>sociale medier</a:t>
            </a:r>
          </a:p>
          <a:p>
            <a:endParaRPr lang="da-DK" b="1" dirty="0"/>
          </a:p>
          <a:p>
            <a:r>
              <a:rPr lang="da-DK" dirty="0"/>
              <a:t>Vi skal kigge på </a:t>
            </a:r>
            <a:r>
              <a:rPr lang="da-DK" b="1" dirty="0"/>
              <a:t>politisk socialisering </a:t>
            </a:r>
            <a:r>
              <a:rPr lang="da-DK" dirty="0"/>
              <a:t>i den tertiære arena – Først med udgangspunkt i de klassiske massemedier</a:t>
            </a:r>
            <a:endParaRPr lang="da-DK" b="1" dirty="0"/>
          </a:p>
          <a:p>
            <a:endParaRPr lang="da-DK" b="1" dirty="0"/>
          </a:p>
          <a:p>
            <a:r>
              <a:rPr lang="da-DK" b="1" dirty="0"/>
              <a:t>Klassiske massemedier </a:t>
            </a:r>
          </a:p>
          <a:p>
            <a:pPr lvl="1"/>
            <a:r>
              <a:rPr lang="da-DK" dirty="0"/>
              <a:t>TV, aviser, radio </a:t>
            </a:r>
          </a:p>
          <a:p>
            <a:endParaRPr lang="da-DK" b="1" dirty="0"/>
          </a:p>
        </p:txBody>
      </p:sp>
      <p:pic>
        <p:nvPicPr>
          <p:cNvPr id="1026" name="Picture 2" descr="Berlingske | Spar 50% i 6 mdr. | Få fuld digital adgang for 139 kr./md.">
            <a:extLst>
              <a:ext uri="{FF2B5EF4-FFF2-40B4-BE49-F238E27FC236}">
                <a16:creationId xmlns:a16="http://schemas.microsoft.com/office/drawing/2014/main" id="{B3F6D16A-21E1-254F-67AF-5D29B57B6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3686">
            <a:off x="5919537" y="3968371"/>
            <a:ext cx="5842084" cy="1096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81189116-8A5B-08A6-905D-15B2A0557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3552">
            <a:off x="1109394" y="5315442"/>
            <a:ext cx="2355474" cy="70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agbladet Information (@dagbladetinformation) • Facebook">
            <a:extLst>
              <a:ext uri="{FF2B5EF4-FFF2-40B4-BE49-F238E27FC236}">
                <a16:creationId xmlns:a16="http://schemas.microsoft.com/office/drawing/2014/main" id="{8E266AC7-A35D-FEFF-FC9E-DBD3DBC92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462" y="4696872"/>
            <a:ext cx="346710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e målgruppe Jyllands-Posten Avis for Jyllands-Posten">
            <a:extLst>
              <a:ext uri="{FF2B5EF4-FFF2-40B4-BE49-F238E27FC236}">
                <a16:creationId xmlns:a16="http://schemas.microsoft.com/office/drawing/2014/main" id="{3E672D33-A688-BD70-0560-C579ADB33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2092">
            <a:off x="7195386" y="5320664"/>
            <a:ext cx="405765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TV 2 Nyheder - Apps on Google Play">
            <a:extLst>
              <a:ext uri="{FF2B5EF4-FFF2-40B4-BE49-F238E27FC236}">
                <a16:creationId xmlns:a16="http://schemas.microsoft.com/office/drawing/2014/main" id="{4B5773D0-1FAA-E44A-9795-08621FA7B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17277">
            <a:off x="4534013" y="3607351"/>
            <a:ext cx="1314451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Berlingske | Spar 50% i 6 mdr. | Få fuld digital adgang for 139 kr./md.">
            <a:extLst>
              <a:ext uri="{FF2B5EF4-FFF2-40B4-BE49-F238E27FC236}">
                <a16:creationId xmlns:a16="http://schemas.microsoft.com/office/drawing/2014/main" id="{F46CFDE0-D95F-6D9F-1000-FEB484C3C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3686">
            <a:off x="5988279" y="3968372"/>
            <a:ext cx="5842084" cy="1096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TV 2 Nyheder - Apps on Google Play">
            <a:extLst>
              <a:ext uri="{FF2B5EF4-FFF2-40B4-BE49-F238E27FC236}">
                <a16:creationId xmlns:a16="http://schemas.microsoft.com/office/drawing/2014/main" id="{3FD7E894-FF8A-E7CD-BCEE-4B20837CA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17277">
            <a:off x="4602755" y="3607352"/>
            <a:ext cx="1314451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052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9A3A4C-5CC7-92F3-08AB-93D1550DB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80754"/>
            <a:ext cx="10058400" cy="1329070"/>
          </a:xfrm>
        </p:spPr>
        <p:txBody>
          <a:bodyPr/>
          <a:lstStyle/>
          <a:p>
            <a:r>
              <a:rPr lang="da-DK" dirty="0"/>
              <a:t>Klassiske massemedier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2D91915-BD8B-4EDF-31EA-D2A167826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254642"/>
            <a:ext cx="10058400" cy="4780398"/>
          </a:xfrm>
        </p:spPr>
        <p:txBody>
          <a:bodyPr>
            <a:normAutofit/>
          </a:bodyPr>
          <a:lstStyle/>
          <a:p>
            <a:r>
              <a:rPr lang="da-DK" dirty="0"/>
              <a:t>Generelt gælder det for medier at information kommunikeres ud via </a:t>
            </a:r>
            <a:r>
              <a:rPr lang="da-DK" b="1" dirty="0"/>
              <a:t>medialisering </a:t>
            </a:r>
            <a:r>
              <a:rPr lang="da-DK" dirty="0"/>
              <a:t>som betegner… </a:t>
            </a:r>
            <a:endParaRPr lang="da-DK" b="1" dirty="0"/>
          </a:p>
          <a:p>
            <a:pPr lvl="1"/>
            <a:r>
              <a:rPr lang="da-DK" dirty="0"/>
              <a:t>Forenkling, konkretisering, intensivering, polarisering og personificering (lav nu opgave 1)</a:t>
            </a:r>
          </a:p>
          <a:p>
            <a:pPr lvl="1"/>
            <a:endParaRPr lang="da-DK" dirty="0"/>
          </a:p>
          <a:p>
            <a:r>
              <a:rPr lang="da-DK" dirty="0"/>
              <a:t>De forskellige </a:t>
            </a:r>
            <a:r>
              <a:rPr lang="da-DK" b="1" dirty="0"/>
              <a:t>klassiske medier </a:t>
            </a:r>
            <a:r>
              <a:rPr lang="da-DK" dirty="0"/>
              <a:t>henvender sig til bestemte befolkningsgrupper og konkurrer indbyrdes om hvilke </a:t>
            </a:r>
            <a:r>
              <a:rPr lang="da-DK" b="1" dirty="0"/>
              <a:t>politiske dagsordener </a:t>
            </a:r>
            <a:r>
              <a:rPr lang="da-DK" dirty="0"/>
              <a:t>der skal fylde i befolkningens bevidsthed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6737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07117FF-2590-207D-C46F-3F128310A7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839972"/>
            <a:ext cx="10058400" cy="5195068"/>
          </a:xfrm>
        </p:spPr>
        <p:txBody>
          <a:bodyPr>
            <a:normAutofit/>
          </a:bodyPr>
          <a:lstStyle/>
          <a:p>
            <a:r>
              <a:rPr lang="da-DK" dirty="0"/>
              <a:t>Forskellige </a:t>
            </a:r>
            <a:r>
              <a:rPr lang="da-DK" b="1" dirty="0"/>
              <a:t>klassiske medier </a:t>
            </a:r>
            <a:r>
              <a:rPr lang="da-DK" dirty="0"/>
              <a:t>har derfor forskelligt syn på hvilke historier der er vigtige og hvilke der ikke er. </a:t>
            </a:r>
          </a:p>
          <a:p>
            <a:r>
              <a:rPr lang="da-DK" b="1" dirty="0"/>
              <a:t>Klassiske medier </a:t>
            </a:r>
            <a:r>
              <a:rPr lang="da-DK" dirty="0"/>
              <a:t>forsøger at ”styre” den politiske dagsorden ved at </a:t>
            </a:r>
            <a:r>
              <a:rPr lang="da-DK" b="1" dirty="0"/>
              <a:t>frame</a:t>
            </a:r>
            <a:r>
              <a:rPr lang="da-DK" dirty="0"/>
              <a:t> og bringe nyheder på bestemte måde.</a:t>
            </a:r>
          </a:p>
          <a:p>
            <a:r>
              <a:rPr lang="da-DK" b="1" dirty="0"/>
              <a:t>Framing: </a:t>
            </a:r>
            <a:r>
              <a:rPr lang="da-DK" dirty="0"/>
              <a:t>Vinkle et aktuelt politisk emne på en bestemt måde, med henblik på at ”forme historien”</a:t>
            </a:r>
            <a:r>
              <a:rPr lang="da-DK" b="1" dirty="0"/>
              <a:t> 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pic>
        <p:nvPicPr>
          <p:cNvPr id="5" name="Billede 4" descr="Et billede, der indeholder tekst, Font/skrifttype, skærmbillede, linje/række&#10;&#10;AI-genereret indhold kan være ukorrekt.">
            <a:extLst>
              <a:ext uri="{FF2B5EF4-FFF2-40B4-BE49-F238E27FC236}">
                <a16:creationId xmlns:a16="http://schemas.microsoft.com/office/drawing/2014/main" id="{3C17B34F-3F10-1E34-8370-BD62BB6CB2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97" y="2916317"/>
            <a:ext cx="10687005" cy="323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545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0C88DB-78E5-18AA-0163-09EC26D6E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Groundnews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AF42AB6-3B80-2D5B-F44E-A665FECFB9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Klik jer rundt på groundnews og find 3 eksempler på hvordan medierne fremlægger den samme historie forskelligt</a:t>
            </a:r>
          </a:p>
          <a:p>
            <a:endParaRPr lang="da-DK" dirty="0"/>
          </a:p>
          <a:p>
            <a:r>
              <a:rPr lang="da-DK" dirty="0">
                <a:hlinkClick r:id="rId2"/>
              </a:rPr>
              <a:t>Ground News</a:t>
            </a:r>
            <a:endParaRPr lang="da-DK" dirty="0"/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07421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8FBA329-6B87-3839-2B0A-2BACEB6B1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279" y="850605"/>
            <a:ext cx="10703441" cy="5184435"/>
          </a:xfrm>
        </p:spPr>
        <p:txBody>
          <a:bodyPr/>
          <a:lstStyle/>
          <a:p>
            <a:r>
              <a:rPr lang="da-DK" b="1" dirty="0"/>
              <a:t>Hvilke aviser kan jævnfør Minervamodellen siges at være højre –eller venstreorienteret? </a:t>
            </a:r>
          </a:p>
          <a:p>
            <a:endParaRPr lang="da-DK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6CBDFC5-32F5-70A3-4E49-52B1A0C97D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 bwMode="auto">
          <a:xfrm>
            <a:off x="744279" y="1435395"/>
            <a:ext cx="10703442" cy="530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961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710</TotalTime>
  <Words>342</Words>
  <Application>Microsoft Office PowerPoint</Application>
  <PresentationFormat>Widescreen</PresentationFormat>
  <Paragraphs>54</Paragraphs>
  <Slides>12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12</vt:i4>
      </vt:variant>
    </vt:vector>
  </HeadingPairs>
  <TitlesOfParts>
    <vt:vector size="15" baseType="lpstr">
      <vt:lpstr>Century Gothic</vt:lpstr>
      <vt:lpstr>Garamond</vt:lpstr>
      <vt:lpstr>Savon</vt:lpstr>
      <vt:lpstr>PowerPoint-præsentation</vt:lpstr>
      <vt:lpstr>Mål med dagen</vt:lpstr>
      <vt:lpstr>Opsamling fra sidst</vt:lpstr>
      <vt:lpstr>Den tertiære  socialiserings-arena</vt:lpstr>
      <vt:lpstr>Den tertiære socialiseringsarena</vt:lpstr>
      <vt:lpstr>Klassiske massemedier</vt:lpstr>
      <vt:lpstr>PowerPoint-præsentation</vt:lpstr>
      <vt:lpstr>Groundnews</vt:lpstr>
      <vt:lpstr>PowerPoint-præsentation</vt:lpstr>
      <vt:lpstr>Klassiske mediers relevans?</vt:lpstr>
      <vt:lpstr>Opgave 2 – Aviser og vinkling</vt:lpstr>
      <vt:lpstr>Opsamling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Anders Albin Esbjerg</dc:creator>
  <cp:lastModifiedBy>Anders Albin Esbjerg</cp:lastModifiedBy>
  <cp:revision>2</cp:revision>
  <dcterms:created xsi:type="dcterms:W3CDTF">2025-11-08T14:50:30Z</dcterms:created>
  <dcterms:modified xsi:type="dcterms:W3CDTF">2026-02-02T14:22:28Z</dcterms:modified>
</cp:coreProperties>
</file>