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5A798-FFF3-40DB-AEC1-11844C8E887A}" v="290" dt="2026-02-07T12:19:56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modSld">
      <pc:chgData name="Anders Albin Esbjerg" userId="64407af7-ce10-4b99-b7a2-e8608945a604" providerId="ADAL" clId="{59800D51-48DE-4C63-8DEF-2031A99B7CA9}" dt="2026-02-07T12:19:56.064" v="2727" actId="20577"/>
      <pc:docMkLst>
        <pc:docMk/>
      </pc:docMkLst>
      <pc:sldChg chg="modSp mod">
        <pc:chgData name="Anders Albin Esbjerg" userId="64407af7-ce10-4b99-b7a2-e8608945a604" providerId="ADAL" clId="{59800D51-48DE-4C63-8DEF-2031A99B7CA9}" dt="2026-02-07T10:19:31.195" v="2367" actId="2057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2-07T10:19:31.195" v="2367" actId="20577"/>
          <ac:spMkLst>
            <pc:docMk/>
            <pc:sldMk cId="3839132308" sldId="256"/>
            <ac:spMk id="5" creationId="{C1FD559F-BD45-03F9-24D2-85F40830166B}"/>
          </ac:spMkLst>
        </pc:spChg>
      </pc:sldChg>
      <pc:sldChg chg="modSp mod">
        <pc:chgData name="Anders Albin Esbjerg" userId="64407af7-ce10-4b99-b7a2-e8608945a604" providerId="ADAL" clId="{59800D51-48DE-4C63-8DEF-2031A99B7CA9}" dt="2026-02-05T14:02:46.297" v="1460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2-05T14:02:46.297" v="1460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new mod modNotesTx">
        <pc:chgData name="Anders Albin Esbjerg" userId="64407af7-ce10-4b99-b7a2-e8608945a604" providerId="ADAL" clId="{59800D51-48DE-4C63-8DEF-2031A99B7CA9}" dt="2026-02-07T10:20:08.999" v="2400" actId="20577"/>
        <pc:sldMkLst>
          <pc:docMk/>
          <pc:sldMk cId="2494178962" sldId="261"/>
        </pc:sldMkLst>
        <pc:spChg chg="mod">
          <ac:chgData name="Anders Albin Esbjerg" userId="64407af7-ce10-4b99-b7a2-e8608945a604" providerId="ADAL" clId="{59800D51-48DE-4C63-8DEF-2031A99B7CA9}" dt="2026-02-05T12:54:23.435" v="56" actId="14100"/>
          <ac:spMkLst>
            <pc:docMk/>
            <pc:sldMk cId="2494178962" sldId="261"/>
            <ac:spMk id="2" creationId="{B520D620-B157-91FC-BA02-EA55875EDE80}"/>
          </ac:spMkLst>
        </pc:spChg>
        <pc:spChg chg="mod">
          <ac:chgData name="Anders Albin Esbjerg" userId="64407af7-ce10-4b99-b7a2-e8608945a604" providerId="ADAL" clId="{59800D51-48DE-4C63-8DEF-2031A99B7CA9}" dt="2026-02-07T10:20:08.999" v="2400" actId="20577"/>
          <ac:spMkLst>
            <pc:docMk/>
            <pc:sldMk cId="2494178962" sldId="261"/>
            <ac:spMk id="3" creationId="{9B7281A2-1BA9-136C-C1A7-4BD0C6A38861}"/>
          </ac:spMkLst>
        </pc:spChg>
        <pc:picChg chg="add mod">
          <ac:chgData name="Anders Albin Esbjerg" userId="64407af7-ce10-4b99-b7a2-e8608945a604" providerId="ADAL" clId="{59800D51-48DE-4C63-8DEF-2031A99B7CA9}" dt="2026-02-05T12:53:26.855" v="47" actId="1076"/>
          <ac:picMkLst>
            <pc:docMk/>
            <pc:sldMk cId="2494178962" sldId="261"/>
            <ac:picMk id="5" creationId="{B135130C-318B-1F0D-56DC-BAC6C9D13AF8}"/>
          </ac:picMkLst>
        </pc:picChg>
        <pc:picChg chg="add del mod ord">
          <ac:chgData name="Anders Albin Esbjerg" userId="64407af7-ce10-4b99-b7a2-e8608945a604" providerId="ADAL" clId="{59800D51-48DE-4C63-8DEF-2031A99B7CA9}" dt="2026-02-05T12:54:13.507" v="53" actId="478"/>
          <ac:picMkLst>
            <pc:docMk/>
            <pc:sldMk cId="2494178962" sldId="261"/>
            <ac:picMk id="7" creationId="{DFB28BB7-3651-85D9-1BCF-F69D84D3373E}"/>
          </ac:picMkLst>
        </pc:picChg>
      </pc:sldChg>
      <pc:sldChg chg="modSp new mod">
        <pc:chgData name="Anders Albin Esbjerg" userId="64407af7-ce10-4b99-b7a2-e8608945a604" providerId="ADAL" clId="{59800D51-48DE-4C63-8DEF-2031A99B7CA9}" dt="2026-02-05T13:04:42.605" v="349" actId="20577"/>
        <pc:sldMkLst>
          <pc:docMk/>
          <pc:sldMk cId="3283710044" sldId="262"/>
        </pc:sldMkLst>
        <pc:spChg chg="mod">
          <ac:chgData name="Anders Albin Esbjerg" userId="64407af7-ce10-4b99-b7a2-e8608945a604" providerId="ADAL" clId="{59800D51-48DE-4C63-8DEF-2031A99B7CA9}" dt="2026-02-05T13:04:42.605" v="349" actId="20577"/>
          <ac:spMkLst>
            <pc:docMk/>
            <pc:sldMk cId="3283710044" sldId="262"/>
            <ac:spMk id="2" creationId="{CAF245F9-32D1-B1E1-9E39-969422B2B206}"/>
          </ac:spMkLst>
        </pc:spChg>
      </pc:sldChg>
      <pc:sldChg chg="addSp delSp modSp new mod modAnim modNotesTx">
        <pc:chgData name="Anders Albin Esbjerg" userId="64407af7-ce10-4b99-b7a2-e8608945a604" providerId="ADAL" clId="{59800D51-48DE-4C63-8DEF-2031A99B7CA9}" dt="2026-02-05T13:54:19.519" v="1260" actId="20577"/>
        <pc:sldMkLst>
          <pc:docMk/>
          <pc:sldMk cId="4204523994" sldId="263"/>
        </pc:sldMkLst>
        <pc:spChg chg="mod">
          <ac:chgData name="Anders Albin Esbjerg" userId="64407af7-ce10-4b99-b7a2-e8608945a604" providerId="ADAL" clId="{59800D51-48DE-4C63-8DEF-2031A99B7CA9}" dt="2026-02-05T13:53:05.606" v="1037" actId="14100"/>
          <ac:spMkLst>
            <pc:docMk/>
            <pc:sldMk cId="4204523994" sldId="263"/>
            <ac:spMk id="2" creationId="{9DE9DB24-248E-5F79-4350-6237C91A3306}"/>
          </ac:spMkLst>
        </pc:spChg>
        <pc:spChg chg="mod">
          <ac:chgData name="Anders Albin Esbjerg" userId="64407af7-ce10-4b99-b7a2-e8608945a604" providerId="ADAL" clId="{59800D51-48DE-4C63-8DEF-2031A99B7CA9}" dt="2026-02-05T13:51:59.211" v="1020" actId="20577"/>
          <ac:spMkLst>
            <pc:docMk/>
            <pc:sldMk cId="4204523994" sldId="263"/>
            <ac:spMk id="3" creationId="{E208B373-3FFF-B356-ED3C-B03C067A8C72}"/>
          </ac:spMkLst>
        </pc:spChg>
        <pc:graphicFrameChg chg="add mod modGraphic">
          <ac:chgData name="Anders Albin Esbjerg" userId="64407af7-ce10-4b99-b7a2-e8608945a604" providerId="ADAL" clId="{59800D51-48DE-4C63-8DEF-2031A99B7CA9}" dt="2026-02-05T13:53:33.346" v="1069" actId="20577"/>
          <ac:graphicFrameMkLst>
            <pc:docMk/>
            <pc:sldMk cId="4204523994" sldId="263"/>
            <ac:graphicFrameMk id="7" creationId="{FD6272E7-3152-8A89-DE58-EF77D95E3A14}"/>
          </ac:graphicFrameMkLst>
        </pc:graphicFrameChg>
      </pc:sldChg>
      <pc:sldChg chg="addSp delSp modSp new mod modAnim">
        <pc:chgData name="Anders Albin Esbjerg" userId="64407af7-ce10-4b99-b7a2-e8608945a604" providerId="ADAL" clId="{59800D51-48DE-4C63-8DEF-2031A99B7CA9}" dt="2026-02-07T10:21:24.430" v="2407" actId="20577"/>
        <pc:sldMkLst>
          <pc:docMk/>
          <pc:sldMk cId="4003885392" sldId="264"/>
        </pc:sldMkLst>
        <pc:spChg chg="mod">
          <ac:chgData name="Anders Albin Esbjerg" userId="64407af7-ce10-4b99-b7a2-e8608945a604" providerId="ADAL" clId="{59800D51-48DE-4C63-8DEF-2031A99B7CA9}" dt="2026-02-05T13:31:21.715" v="700" actId="14100"/>
          <ac:spMkLst>
            <pc:docMk/>
            <pc:sldMk cId="4003885392" sldId="264"/>
            <ac:spMk id="2" creationId="{A156BBE1-1085-22E9-5647-B7044299A500}"/>
          </ac:spMkLst>
        </pc:spChg>
        <pc:spChg chg="mod">
          <ac:chgData name="Anders Albin Esbjerg" userId="64407af7-ce10-4b99-b7a2-e8608945a604" providerId="ADAL" clId="{59800D51-48DE-4C63-8DEF-2031A99B7CA9}" dt="2026-02-07T10:21:24.430" v="2407" actId="20577"/>
          <ac:spMkLst>
            <pc:docMk/>
            <pc:sldMk cId="4003885392" sldId="264"/>
            <ac:spMk id="3" creationId="{62160736-D488-6141-92D1-2EECCB3B2D34}"/>
          </ac:spMkLst>
        </pc:spChg>
        <pc:spChg chg="add mod">
          <ac:chgData name="Anders Albin Esbjerg" userId="64407af7-ce10-4b99-b7a2-e8608945a604" providerId="ADAL" clId="{59800D51-48DE-4C63-8DEF-2031A99B7CA9}" dt="2026-02-05T13:32:02.326" v="760" actId="20577"/>
          <ac:spMkLst>
            <pc:docMk/>
            <pc:sldMk cId="4003885392" sldId="264"/>
            <ac:spMk id="6" creationId="{6BDA6200-6BB1-5FA0-4F1A-A1FCCB2B8F5D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6-02-05T14:01:15.952" v="1310"/>
        <pc:sldMkLst>
          <pc:docMk/>
          <pc:sldMk cId="1367370879" sldId="265"/>
        </pc:sldMkLst>
        <pc:spChg chg="mod">
          <ac:chgData name="Anders Albin Esbjerg" userId="64407af7-ce10-4b99-b7a2-e8608945a604" providerId="ADAL" clId="{59800D51-48DE-4C63-8DEF-2031A99B7CA9}" dt="2026-02-05T14:01:15.952" v="1310"/>
          <ac:spMkLst>
            <pc:docMk/>
            <pc:sldMk cId="1367370879" sldId="265"/>
            <ac:spMk id="2" creationId="{6F166469-92DF-1AF4-034E-72A5635D7332}"/>
          </ac:spMkLst>
        </pc:spChg>
        <pc:spChg chg="add mod ord">
          <ac:chgData name="Anders Albin Esbjerg" userId="64407af7-ce10-4b99-b7a2-e8608945a604" providerId="ADAL" clId="{59800D51-48DE-4C63-8DEF-2031A99B7CA9}" dt="2026-02-05T13:57:39.327" v="1277" actId="208"/>
          <ac:spMkLst>
            <pc:docMk/>
            <pc:sldMk cId="1367370879" sldId="265"/>
            <ac:spMk id="8" creationId="{858C6281-F809-1DC1-091B-49CDBC330A61}"/>
          </ac:spMkLst>
        </pc:spChg>
        <pc:graphicFrameChg chg="add mod ord modGraphic">
          <ac:chgData name="Anders Albin Esbjerg" userId="64407af7-ce10-4b99-b7a2-e8608945a604" providerId="ADAL" clId="{59800D51-48DE-4C63-8DEF-2031A99B7CA9}" dt="2026-02-05T14:01:09.337" v="1309" actId="403"/>
          <ac:graphicFrameMkLst>
            <pc:docMk/>
            <pc:sldMk cId="1367370879" sldId="265"/>
            <ac:graphicFrameMk id="11" creationId="{1D47F28A-4EF0-B1C5-2373-F91C7AEBE530}"/>
          </ac:graphicFrameMkLst>
        </pc:graphicFrameChg>
        <pc:picChg chg="add mod">
          <ac:chgData name="Anders Albin Esbjerg" userId="64407af7-ce10-4b99-b7a2-e8608945a604" providerId="ADAL" clId="{59800D51-48DE-4C63-8DEF-2031A99B7CA9}" dt="2026-02-05T13:56:52.385" v="1272" actId="1076"/>
          <ac:picMkLst>
            <pc:docMk/>
            <pc:sldMk cId="1367370879" sldId="265"/>
            <ac:picMk id="7" creationId="{C7E38D90-A31A-08B7-718B-E58289517769}"/>
          </ac:picMkLst>
        </pc:picChg>
      </pc:sldChg>
      <pc:sldChg chg="addSp modSp new mod modAnim">
        <pc:chgData name="Anders Albin Esbjerg" userId="64407af7-ce10-4b99-b7a2-e8608945a604" providerId="ADAL" clId="{59800D51-48DE-4C63-8DEF-2031A99B7CA9}" dt="2026-02-07T12:19:56.064" v="2727" actId="20577"/>
        <pc:sldMkLst>
          <pc:docMk/>
          <pc:sldMk cId="3123246380" sldId="266"/>
        </pc:sldMkLst>
        <pc:spChg chg="mod">
          <ac:chgData name="Anders Albin Esbjerg" userId="64407af7-ce10-4b99-b7a2-e8608945a604" providerId="ADAL" clId="{59800D51-48DE-4C63-8DEF-2031A99B7CA9}" dt="2026-02-05T14:02:58.377" v="1461"/>
          <ac:spMkLst>
            <pc:docMk/>
            <pc:sldMk cId="3123246380" sldId="266"/>
            <ac:spMk id="2" creationId="{12D2A543-797C-C6D4-C93E-959493E96538}"/>
          </ac:spMkLst>
        </pc:spChg>
        <pc:spChg chg="mod">
          <ac:chgData name="Anders Albin Esbjerg" userId="64407af7-ce10-4b99-b7a2-e8608945a604" providerId="ADAL" clId="{59800D51-48DE-4C63-8DEF-2031A99B7CA9}" dt="2026-02-07T12:19:56.064" v="2727" actId="20577"/>
          <ac:spMkLst>
            <pc:docMk/>
            <pc:sldMk cId="3123246380" sldId="266"/>
            <ac:spMk id="3" creationId="{108C007C-D3E1-8D17-E285-77DD3A087A8C}"/>
          </ac:spMkLst>
        </pc:spChg>
        <pc:picChg chg="add mod">
          <ac:chgData name="Anders Albin Esbjerg" userId="64407af7-ce10-4b99-b7a2-e8608945a604" providerId="ADAL" clId="{59800D51-48DE-4C63-8DEF-2031A99B7CA9}" dt="2026-02-05T14:03:02.192" v="1462" actId="1076"/>
          <ac:picMkLst>
            <pc:docMk/>
            <pc:sldMk cId="3123246380" sldId="266"/>
            <ac:picMk id="4" creationId="{0025C540-2466-3B05-AA5C-C47F63BC832E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2-05T14:16:28.047" v="2325" actId="20577"/>
        <pc:sldMkLst>
          <pc:docMk/>
          <pc:sldMk cId="2845345407" sldId="267"/>
        </pc:sldMkLst>
        <pc:spChg chg="mod">
          <ac:chgData name="Anders Albin Esbjerg" userId="64407af7-ce10-4b99-b7a2-e8608945a604" providerId="ADAL" clId="{59800D51-48DE-4C63-8DEF-2031A99B7CA9}" dt="2026-02-05T14:16:28.047" v="2325" actId="20577"/>
          <ac:spMkLst>
            <pc:docMk/>
            <pc:sldMk cId="2845345407" sldId="267"/>
            <ac:spMk id="3" creationId="{3B5E814E-8444-067D-6F25-A34DF5EDFF4A}"/>
          </ac:spMkLst>
        </pc:spChg>
        <pc:picChg chg="add mod">
          <ac:chgData name="Anders Albin Esbjerg" userId="64407af7-ce10-4b99-b7a2-e8608945a604" providerId="ADAL" clId="{59800D51-48DE-4C63-8DEF-2031A99B7CA9}" dt="2026-02-05T14:07:09.427" v="1492" actId="1076"/>
          <ac:picMkLst>
            <pc:docMk/>
            <pc:sldMk cId="2845345407" sldId="267"/>
            <ac:picMk id="8" creationId="{6AE2C112-B655-67FD-A63E-9E071158C9FC}"/>
          </ac:picMkLst>
        </pc:picChg>
        <pc:picChg chg="add mod">
          <ac:chgData name="Anders Albin Esbjerg" userId="64407af7-ce10-4b99-b7a2-e8608945a604" providerId="ADAL" clId="{59800D51-48DE-4C63-8DEF-2031A99B7CA9}" dt="2026-02-05T14:09:29.131" v="1773" actId="1076"/>
          <ac:picMkLst>
            <pc:docMk/>
            <pc:sldMk cId="2845345407" sldId="267"/>
            <ac:picMk id="3078" creationId="{18D1F8B3-D2BE-3C0E-BECE-7631C6A0DA4E}"/>
          </ac:picMkLst>
        </pc:picChg>
      </pc:sldChg>
      <pc:sldChg chg="modSp new mod">
        <pc:chgData name="Anders Albin Esbjerg" userId="64407af7-ce10-4b99-b7a2-e8608945a604" providerId="ADAL" clId="{59800D51-48DE-4C63-8DEF-2031A99B7CA9}" dt="2026-02-05T14:12:03.367" v="2203" actId="20577"/>
        <pc:sldMkLst>
          <pc:docMk/>
          <pc:sldMk cId="1090321026" sldId="268"/>
        </pc:sldMkLst>
        <pc:spChg chg="mod">
          <ac:chgData name="Anders Albin Esbjerg" userId="64407af7-ce10-4b99-b7a2-e8608945a604" providerId="ADAL" clId="{59800D51-48DE-4C63-8DEF-2031A99B7CA9}" dt="2026-02-05T14:11:51.350" v="2202" actId="20577"/>
          <ac:spMkLst>
            <pc:docMk/>
            <pc:sldMk cId="1090321026" sldId="268"/>
            <ac:spMk id="2" creationId="{6A952704-4F6F-E62A-5F65-69247C07B21A}"/>
          </ac:spMkLst>
        </pc:spChg>
        <pc:spChg chg="mod">
          <ac:chgData name="Anders Albin Esbjerg" userId="64407af7-ce10-4b99-b7a2-e8608945a604" providerId="ADAL" clId="{59800D51-48DE-4C63-8DEF-2031A99B7CA9}" dt="2026-02-05T14:12:03.367" v="2203" actId="20577"/>
          <ac:spMkLst>
            <pc:docMk/>
            <pc:sldMk cId="1090321026" sldId="268"/>
            <ac:spMk id="3" creationId="{CA025912-235D-8E47-0811-CEB1AD8D99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154E7-2ACE-43CB-80A4-F1A3CBC9C756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44621-EE7F-4E9A-A98F-132495C702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130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Brainstorm og skriv på papir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4621-EE7F-4E9A-A98F-132495C7022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Gæt hvem der sagde dette? Herefter, overvej hvad national identitet kan fører til af konflikter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4621-EE7F-4E9A-A98F-132495C7022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21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47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3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7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34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35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89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3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1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7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9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07-02-2026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360412-BA72-2F6F-5483-FF6F5A51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3920"/>
            <a:ext cx="12192000" cy="86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-303736"/>
            <a:ext cx="12191999" cy="12546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du fri til at forme din egen identitet?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0" y="1531089"/>
            <a:ext cx="5018568" cy="32259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8 – Nationer og forestillede fællesskaber</a:t>
            </a:r>
            <a:b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5E814E-8444-067D-6F25-A34DF5ED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543858"/>
            <a:ext cx="6008914" cy="2900148"/>
          </a:xfrm>
        </p:spPr>
        <p:txBody>
          <a:bodyPr>
            <a:normAutofit lnSpcReduction="10000"/>
          </a:bodyPr>
          <a:lstStyle/>
          <a:p>
            <a:r>
              <a:rPr lang="da-DK" sz="2400" b="1" dirty="0"/>
              <a:t>Opgave </a:t>
            </a:r>
            <a:r>
              <a:rPr lang="da-DK" sz="2400" b="1"/>
              <a:t>3 – Rigsfællesskabet</a:t>
            </a:r>
            <a:endParaRPr lang="da-DK" sz="2400" b="1" dirty="0"/>
          </a:p>
          <a:p>
            <a:r>
              <a:rPr lang="da-DK" sz="2400" dirty="0"/>
              <a:t>Overvej til sidst hvordan den grønlandske og danske nationale identitet adskiller sig fra hinanden?</a:t>
            </a:r>
          </a:p>
          <a:p>
            <a:endParaRPr lang="da-DK" sz="2400" dirty="0"/>
          </a:p>
          <a:p>
            <a:r>
              <a:rPr lang="da-DK" sz="2400" dirty="0"/>
              <a:t>Hvorfor ønsker grønlænderne ikke at være en del Rigsfællesskabet?</a:t>
            </a:r>
          </a:p>
          <a:p>
            <a:endParaRPr lang="da-DK" dirty="0"/>
          </a:p>
        </p:txBody>
      </p:sp>
      <p:pic>
        <p:nvPicPr>
          <p:cNvPr id="8" name="Billede 7" descr="Et billede, der indeholder rød, Karmin, flag, Rødbrun&#10;&#10;AI-genereret indhold kan være ukorrekt.">
            <a:extLst>
              <a:ext uri="{FF2B5EF4-FFF2-40B4-BE49-F238E27FC236}">
                <a16:creationId xmlns:a16="http://schemas.microsoft.com/office/drawing/2014/main" id="{6AE2C112-B655-67FD-A63E-9E071158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13994"/>
            <a:ext cx="9525000" cy="2900149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8D1F8B3-D2BE-3C0E-BECE-7631C6A0D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14151"/>
          <a:stretch>
            <a:fillRect/>
          </a:stretch>
        </p:blipFill>
        <p:spPr bwMode="auto">
          <a:xfrm>
            <a:off x="7434943" y="3403282"/>
            <a:ext cx="3690257" cy="31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4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52704-4F6F-E62A-5F65-69247C07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Fremlæggelser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025912-235D-8E47-0811-CEB1AD8D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Fremadrettet skal grupper af 4 personer forberede en fremlæggelse af en tidligere lektion med fokus på de begreber vi har været igennem. </a:t>
            </a:r>
          </a:p>
          <a:p>
            <a:endParaRPr lang="da-DK" dirty="0"/>
          </a:p>
          <a:p>
            <a:r>
              <a:rPr lang="da-DK" dirty="0"/>
              <a:t>Fremlæggelsen skal være cirka 5 minutter lang, og indeholde en forklaring af de begreber, der står angivet i forløbsplanen. </a:t>
            </a:r>
          </a:p>
        </p:txBody>
      </p:sp>
    </p:spTree>
    <p:extLst>
      <p:ext uri="{BB962C8B-B14F-4D97-AF65-F5344CB8AC3E}">
        <p14:creationId xmlns:p14="http://schemas.microsoft.com/office/powerpoint/2010/main" val="109032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Forestillede fællesskaber</a:t>
            </a:r>
          </a:p>
          <a:p>
            <a:r>
              <a:rPr lang="da-DK" dirty="0"/>
              <a:t>3. Nationalisme og konflikt 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maleri, Vold, slag, våben&#10;&#10;AI-genereret indhold kan være ukorrekt.">
            <a:extLst>
              <a:ext uri="{FF2B5EF4-FFF2-40B4-BE49-F238E27FC236}">
                <a16:creationId xmlns:a16="http://schemas.microsoft.com/office/drawing/2014/main" id="{DFB28BB7-3651-85D9-1BCF-F69D84D33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10"/>
            <a:ext cx="12192000" cy="66651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20D620-B157-91FC-BA02-EA55875E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45028"/>
            <a:ext cx="10058400" cy="118654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Forestillede fællesskaber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7281A2-1BA9-136C-C1A7-4BD0C6A3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07770"/>
            <a:ext cx="10058400" cy="3727269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Er I danskere? Hvorfor/hvorfor ikke?</a:t>
            </a:r>
          </a:p>
        </p:txBody>
      </p:sp>
      <p:pic>
        <p:nvPicPr>
          <p:cNvPr id="5" name="Billede 4" descr="Et billede, der indeholder symbol, Rektangel, rød, kvadratisk&#10;&#10;AI-genereret indhold kan være ukorrekt.">
            <a:extLst>
              <a:ext uri="{FF2B5EF4-FFF2-40B4-BE49-F238E27FC236}">
                <a16:creationId xmlns:a16="http://schemas.microsoft.com/office/drawing/2014/main" id="{B135130C-318B-1F0D-56DC-BAC6C9D13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0002">
            <a:off x="8869653" y="695884"/>
            <a:ext cx="233395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245F9-32D1-B1E1-9E39-969422B2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og lav opgave 1 og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6013-6069-4DDC-8176-C024DDA35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71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6BBE1-1085-22E9-5647-B7044299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284514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Forestillede fællesskaber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160736-D488-6141-92D1-2EECCB3B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3114"/>
            <a:ext cx="7380514" cy="4521926"/>
          </a:xfrm>
        </p:spPr>
        <p:txBody>
          <a:bodyPr/>
          <a:lstStyle/>
          <a:p>
            <a:r>
              <a:rPr lang="da-DK" b="1" dirty="0"/>
              <a:t>National identitet: </a:t>
            </a:r>
            <a:r>
              <a:rPr lang="da-DK" dirty="0"/>
              <a:t>Bygger på forestillingen om et fællesskab (hvad det så end består i) </a:t>
            </a:r>
          </a:p>
          <a:p>
            <a:endParaRPr lang="da-DK" b="1" dirty="0"/>
          </a:p>
          <a:p>
            <a:r>
              <a:rPr lang="da-DK" b="1" dirty="0"/>
              <a:t>Stat: </a:t>
            </a:r>
            <a:r>
              <a:rPr lang="da-DK" dirty="0"/>
              <a:t>Et geografisk afgrænset område med en fast befolkning, der styres af en selvstændig og suveræn politisk myndighed der har monopol på magtanvendelse. </a:t>
            </a:r>
          </a:p>
          <a:p>
            <a:endParaRPr lang="da-DK" b="1" dirty="0"/>
          </a:p>
          <a:p>
            <a:r>
              <a:rPr lang="da-DK" b="1" dirty="0"/>
              <a:t>Hvad er en nationalstat? </a:t>
            </a:r>
          </a:p>
          <a:p>
            <a:r>
              <a:rPr lang="da-DK" dirty="0"/>
              <a:t>Et geografisk afgrænset område med en fast befolkning der deler et fælles forestillet fællesskab, der styres af en selvstændig og suveræn politisk myndighed der har monopol på magtanvendelse. </a:t>
            </a:r>
          </a:p>
          <a:p>
            <a:endParaRPr lang="da-DK" b="1" dirty="0"/>
          </a:p>
          <a:p>
            <a:pPr lvl="1"/>
            <a:endParaRPr lang="da-DK" dirty="0"/>
          </a:p>
          <a:p>
            <a:endParaRPr lang="da-DK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BDA6200-6BB1-5FA0-4F1A-A1FCCB2B8F5D}"/>
              </a:ext>
            </a:extLst>
          </p:cNvPr>
          <p:cNvSpPr txBox="1"/>
          <p:nvPr/>
        </p:nvSpPr>
        <p:spPr>
          <a:xfrm>
            <a:off x="8447314" y="1513114"/>
            <a:ext cx="3461657" cy="473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Antal nationalstater</a:t>
            </a:r>
          </a:p>
          <a:p>
            <a:pPr fontAlgn="t">
              <a:lnSpc>
                <a:spcPts val="1500"/>
              </a:lnSpc>
              <a:buNone/>
            </a:pPr>
            <a:endParaRPr lang="da-DK" b="1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1816: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Ca. </a:t>
            </a:r>
            <a:r>
              <a:rPr lang="da-DK" b="0" i="1" dirty="0">
                <a:effectLst/>
                <a:latin typeface="Segoe UI" panose="020B0502040204020203" pitchFamily="34" charset="0"/>
              </a:rPr>
              <a:t>20–25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suveræne stater globalt </a:t>
            </a: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1850: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Ca. </a:t>
            </a:r>
            <a:r>
              <a:rPr lang="da-DK" b="0" i="1" dirty="0">
                <a:effectLst/>
                <a:latin typeface="Segoe UI" panose="020B0502040204020203" pitchFamily="34" charset="0"/>
              </a:rPr>
              <a:t>30–35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stater </a:t>
            </a: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1900: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Ca. </a:t>
            </a:r>
            <a:r>
              <a:rPr lang="da-DK" b="0" i="1" dirty="0">
                <a:effectLst/>
                <a:latin typeface="Segoe UI" panose="020B0502040204020203" pitchFamily="34" charset="0"/>
              </a:rPr>
              <a:t>45–55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stater </a:t>
            </a: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1950: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Ca. </a:t>
            </a:r>
            <a:r>
              <a:rPr lang="da-DK" b="0" i="1" dirty="0">
                <a:effectLst/>
                <a:latin typeface="Segoe UI" panose="020B0502040204020203" pitchFamily="34" charset="0"/>
              </a:rPr>
              <a:t>70–80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stater </a:t>
            </a: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1990: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Ca. </a:t>
            </a:r>
            <a:r>
              <a:rPr lang="da-DK" b="0" i="1" dirty="0">
                <a:effectLst/>
                <a:latin typeface="Segoe UI" panose="020B0502040204020203" pitchFamily="34" charset="0"/>
              </a:rPr>
              <a:t>170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stater </a:t>
            </a: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dirty="0"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da-DK" b="0" i="0" dirty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da-DK" b="1" i="0" dirty="0">
                <a:effectLst/>
                <a:latin typeface="Segoe UI" panose="020B0502040204020203" pitchFamily="34" charset="0"/>
              </a:rPr>
              <a:t>2025: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Ca. </a:t>
            </a:r>
            <a:r>
              <a:rPr lang="da-DK" b="0" i="1" dirty="0">
                <a:effectLst/>
                <a:latin typeface="Segoe UI" panose="020B0502040204020203" pitchFamily="34" charset="0"/>
              </a:rPr>
              <a:t>195</a:t>
            </a:r>
            <a:r>
              <a:rPr lang="da-DK" b="0" i="0" dirty="0">
                <a:effectLst/>
                <a:latin typeface="Segoe UI" panose="020B0502040204020203" pitchFamily="34" charset="0"/>
              </a:rPr>
              <a:t> stater</a:t>
            </a:r>
          </a:p>
        </p:txBody>
      </p:sp>
    </p:spTree>
    <p:extLst>
      <p:ext uri="{BB962C8B-B14F-4D97-AF65-F5344CB8AC3E}">
        <p14:creationId xmlns:p14="http://schemas.microsoft.com/office/powerpoint/2010/main" val="40038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9DB24-248E-5F79-4350-6237C91A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6571"/>
            <a:ext cx="10058400" cy="816429"/>
          </a:xfrm>
        </p:spPr>
        <p:txBody>
          <a:bodyPr/>
          <a:lstStyle/>
          <a:p>
            <a:r>
              <a:rPr lang="da-DK" dirty="0"/>
              <a:t>Nationalisme og konflikt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8B373-3FFF-B356-ED3C-B03C067A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8" y="2014195"/>
            <a:ext cx="9808028" cy="4517234"/>
          </a:xfrm>
        </p:spPr>
        <p:txBody>
          <a:bodyPr>
            <a:normAutofit/>
          </a:bodyPr>
          <a:lstStyle/>
          <a:p>
            <a:endParaRPr lang="da-DK" b="1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D6272E7-3152-8A89-DE58-EF77D95E3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1366"/>
              </p:ext>
            </p:extLst>
          </p:nvPr>
        </p:nvGraphicFramePr>
        <p:xfrm>
          <a:off x="1320800" y="1143000"/>
          <a:ext cx="95504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400">
                  <a:extLst>
                    <a:ext uri="{9D8B030D-6E8A-4147-A177-3AD203B41FA5}">
                      <a16:colId xmlns:a16="http://schemas.microsoft.com/office/drawing/2014/main" val="3205140174"/>
                    </a:ext>
                  </a:extLst>
                </a:gridCol>
              </a:tblGrid>
              <a:tr h="2709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Jeg er overbevist om, at Ukraines sande suverænitet kun er mulig i partnerskab med Rusland. Vores åndelige, menneskelige og civilisatoriske bånd er blevet dannet gennem århundreder og har deres oprindelse i de samme kilder; de er blevet hærdet gennem fælles prøvelser, resultater og sejre. Vores slægtskab er blevet overført fra generation til generation. Det findes i hjerterne og erindringen hos mennesker, der lever i det moderne Rusland og Ukraine, i de blodsbånd, der forener millioner af vores familier. Sammen har vi altid været – og vil mange gange være – stærkere og mere succesrige. For vi er ét folk.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(Oversat af </a:t>
                      </a:r>
                      <a:r>
                        <a:rPr lang="da-DK" sz="2800" b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CoPilot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)</a:t>
                      </a:r>
                    </a:p>
                    <a:p>
                      <a:pPr algn="ctr"/>
                      <a:endParaRPr lang="da-DK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4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52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66469-92DF-1AF4-034E-72A5635D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Nationalisme og konflikt </a:t>
            </a:r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1D47F28A-4EF0-B1C5-2373-F91C7AEBE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23325"/>
              </p:ext>
            </p:extLst>
          </p:nvPr>
        </p:nvGraphicFramePr>
        <p:xfrm>
          <a:off x="489857" y="2170031"/>
          <a:ext cx="459377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3771">
                  <a:extLst>
                    <a:ext uri="{9D8B030D-6E8A-4147-A177-3AD203B41FA5}">
                      <a16:colId xmlns:a16="http://schemas.microsoft.com/office/drawing/2014/main" val="51471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people on both sides of the Taiwan Strait are one family. No one can sever our family bonds, and no one can stop the historical trend of national reunification</a:t>
                      </a:r>
                      <a:endParaRPr lang="da-DK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da-DK" sz="2800" dirty="0">
                          <a:solidFill>
                            <a:schemeClr val="tx1"/>
                          </a:solidFill>
                          <a:latin typeface="+mj-lt"/>
                        </a:rPr>
                        <a:t>- Xi Jinping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788408"/>
                  </a:ext>
                </a:extLst>
              </a:tr>
            </a:tbl>
          </a:graphicData>
        </a:graphic>
      </p:graphicFrame>
      <p:pic>
        <p:nvPicPr>
          <p:cNvPr id="7" name="Billede 6" descr="Et billede, der indeholder tekst, kort, atlas&#10;&#10;AI-genereret indhold kan være ukorrekt.">
            <a:extLst>
              <a:ext uri="{FF2B5EF4-FFF2-40B4-BE49-F238E27FC236}">
                <a16:creationId xmlns:a16="http://schemas.microsoft.com/office/drawing/2014/main" id="{C7E38D90-A31A-08B7-718B-E5828951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857" y="2014194"/>
            <a:ext cx="6620799" cy="462979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58C6281-F809-1DC1-091B-49CDBC330A61}"/>
              </a:ext>
            </a:extLst>
          </p:cNvPr>
          <p:cNvSpPr/>
          <p:nvPr/>
        </p:nvSpPr>
        <p:spPr>
          <a:xfrm>
            <a:off x="10951029" y="5203371"/>
            <a:ext cx="968828" cy="9205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37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2A543-797C-C6D4-C93E-959493E9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Nationalisme og konflikt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8C007C-D3E1-8D17-E285-77DD3A08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942114" cy="3931920"/>
          </a:xfrm>
        </p:spPr>
        <p:txBody>
          <a:bodyPr/>
          <a:lstStyle/>
          <a:p>
            <a:r>
              <a:rPr lang="da-DK" dirty="0"/>
              <a:t>Er der en </a:t>
            </a:r>
            <a:r>
              <a:rPr lang="da-DK" b="1" dirty="0"/>
              <a:t>ideologi </a:t>
            </a:r>
            <a:r>
              <a:rPr lang="da-DK" dirty="0"/>
              <a:t>der lægger ekstra meget fokus </a:t>
            </a:r>
            <a:r>
              <a:rPr lang="da-DK"/>
              <a:t>eller vægt </a:t>
            </a:r>
            <a:r>
              <a:rPr lang="da-DK" dirty="0"/>
              <a:t>på national identitet?</a:t>
            </a:r>
          </a:p>
          <a:p>
            <a:endParaRPr lang="da-DK" dirty="0"/>
          </a:p>
          <a:p>
            <a:r>
              <a:rPr lang="da-DK" dirty="0" err="1"/>
              <a:t>Walk</a:t>
            </a:r>
            <a:r>
              <a:rPr lang="da-DK" dirty="0"/>
              <a:t> and talk (eller skriveøvelse) – hvad betyder national identitet og kulturel identitet for sammenhængskraften i et land?  </a:t>
            </a:r>
          </a:p>
          <a:p>
            <a:endParaRPr lang="da-DK" dirty="0"/>
          </a:p>
          <a:p>
            <a:r>
              <a:rPr lang="da-DK" dirty="0"/>
              <a:t>Hvorfor er navnet på FN (Forenede nationer) forkert? Hvad burde organisationen korrekt hedde?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025C540-2466-3B05-AA5C-C47F63BC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43" y="2103120"/>
            <a:ext cx="5735151" cy="3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318</TotalTime>
  <Words>495</Words>
  <Application>Microsoft Office PowerPoint</Application>
  <PresentationFormat>Widescreen</PresentationFormat>
  <Paragraphs>68</Paragraphs>
  <Slides>12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Century Gothic</vt:lpstr>
      <vt:lpstr>Garamond</vt:lpstr>
      <vt:lpstr>Segoe UI</vt:lpstr>
      <vt:lpstr>Savon</vt:lpstr>
      <vt:lpstr>PowerPoint-præsentation</vt:lpstr>
      <vt:lpstr>Mål med dagen</vt:lpstr>
      <vt:lpstr>Opsamling fra sidst</vt:lpstr>
      <vt:lpstr>Forestillede fællesskaber</vt:lpstr>
      <vt:lpstr>Læs og lav opgave 1 og 2</vt:lpstr>
      <vt:lpstr>Forestillede fællesskaber</vt:lpstr>
      <vt:lpstr>Nationalisme og konflikt </vt:lpstr>
      <vt:lpstr>Nationalisme og konflikt </vt:lpstr>
      <vt:lpstr>Nationalisme og konflikt </vt:lpstr>
      <vt:lpstr>PowerPoint-præsentation</vt:lpstr>
      <vt:lpstr>Fremlæggelser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2026-02-07T12:19:58Z</dcterms:modified>
</cp:coreProperties>
</file>