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1" r:id="rId4"/>
    <p:sldId id="263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custSel addSld delSld modSld">
      <pc:chgData name="Anders Albin Esbjerg" userId="64407af7-ce10-4b99-b7a2-e8608945a604" providerId="ADAL" clId="{59800D51-48DE-4C63-8DEF-2031A99B7CA9}" dt="2026-02-10T19:56:29.049" v="449" actId="1076"/>
      <pc:docMkLst>
        <pc:docMk/>
      </pc:docMkLst>
      <pc:sldChg chg="modSp mod">
        <pc:chgData name="Anders Albin Esbjerg" userId="64407af7-ce10-4b99-b7a2-e8608945a604" providerId="ADAL" clId="{59800D51-48DE-4C63-8DEF-2031A99B7CA9}" dt="2026-02-07T12:31:37.796" v="21" actId="20577"/>
        <pc:sldMkLst>
          <pc:docMk/>
          <pc:sldMk cId="3839132308" sldId="256"/>
        </pc:sldMkLst>
        <pc:spChg chg="mod">
          <ac:chgData name="Anders Albin Esbjerg" userId="64407af7-ce10-4b99-b7a2-e8608945a604" providerId="ADAL" clId="{59800D51-48DE-4C63-8DEF-2031A99B7CA9}" dt="2026-02-07T12:31:37.796" v="21" actId="20577"/>
          <ac:spMkLst>
            <pc:docMk/>
            <pc:sldMk cId="3839132308" sldId="256"/>
            <ac:spMk id="5" creationId="{C1FD559F-BD45-03F9-24D2-85F40830166B}"/>
          </ac:spMkLst>
        </pc:spChg>
      </pc:sldChg>
      <pc:sldChg chg="modSp mod">
        <pc:chgData name="Anders Albin Esbjerg" userId="64407af7-ce10-4b99-b7a2-e8608945a604" providerId="ADAL" clId="{59800D51-48DE-4C63-8DEF-2031A99B7CA9}" dt="2026-02-10T19:53:32.837" v="436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2-10T19:53:32.837" v="436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addSp modSp mod">
        <pc:chgData name="Anders Albin Esbjerg" userId="64407af7-ce10-4b99-b7a2-e8608945a604" providerId="ADAL" clId="{59800D51-48DE-4C63-8DEF-2031A99B7CA9}" dt="2026-02-07T16:03:58.566" v="276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2-07T16:03:58.566" v="276" actId="20577"/>
          <ac:spMkLst>
            <pc:docMk/>
            <pc:sldMk cId="4239500702" sldId="260"/>
            <ac:spMk id="2" creationId="{7A9CEEB4-2B61-D119-CED7-E188DEF01780}"/>
          </ac:spMkLst>
        </pc:spChg>
        <pc:spChg chg="mod">
          <ac:chgData name="Anders Albin Esbjerg" userId="64407af7-ce10-4b99-b7a2-e8608945a604" providerId="ADAL" clId="{59800D51-48DE-4C63-8DEF-2031A99B7CA9}" dt="2026-02-07T13:16:19.372" v="243" actId="14100"/>
          <ac:spMkLst>
            <pc:docMk/>
            <pc:sldMk cId="4239500702" sldId="260"/>
            <ac:spMk id="3" creationId="{12100A0E-903D-816F-10C4-ABB5BBB8C845}"/>
          </ac:spMkLst>
        </pc:spChg>
        <pc:picChg chg="add mod">
          <ac:chgData name="Anders Albin Esbjerg" userId="64407af7-ce10-4b99-b7a2-e8608945a604" providerId="ADAL" clId="{59800D51-48DE-4C63-8DEF-2031A99B7CA9}" dt="2026-02-07T13:16:27.242" v="246" actId="1076"/>
          <ac:picMkLst>
            <pc:docMk/>
            <pc:sldMk cId="4239500702" sldId="260"/>
            <ac:picMk id="4" creationId="{C49D8518-E7CF-50C1-C5A7-9CED3246AFAE}"/>
          </ac:picMkLst>
        </pc:picChg>
      </pc:sldChg>
      <pc:sldChg chg="addSp modSp new mod">
        <pc:chgData name="Anders Albin Esbjerg" userId="64407af7-ce10-4b99-b7a2-e8608945a604" providerId="ADAL" clId="{59800D51-48DE-4C63-8DEF-2031A99B7CA9}" dt="2026-02-10T19:56:29.049" v="449" actId="1076"/>
        <pc:sldMkLst>
          <pc:docMk/>
          <pc:sldMk cId="3848458120" sldId="261"/>
        </pc:sldMkLst>
        <pc:spChg chg="mod">
          <ac:chgData name="Anders Albin Esbjerg" userId="64407af7-ce10-4b99-b7a2-e8608945a604" providerId="ADAL" clId="{59800D51-48DE-4C63-8DEF-2031A99B7CA9}" dt="2026-02-07T13:15:35.312" v="236" actId="20577"/>
          <ac:spMkLst>
            <pc:docMk/>
            <pc:sldMk cId="3848458120" sldId="261"/>
            <ac:spMk id="2" creationId="{C0EF6992-4B8C-F2B6-723C-7EFE4EEB33B5}"/>
          </ac:spMkLst>
        </pc:spChg>
        <pc:spChg chg="mod">
          <ac:chgData name="Anders Albin Esbjerg" userId="64407af7-ce10-4b99-b7a2-e8608945a604" providerId="ADAL" clId="{59800D51-48DE-4C63-8DEF-2031A99B7CA9}" dt="2026-02-10T19:56:23.371" v="447" actId="403"/>
          <ac:spMkLst>
            <pc:docMk/>
            <pc:sldMk cId="3848458120" sldId="261"/>
            <ac:spMk id="3" creationId="{EE4928C0-114D-A4D9-352C-48CB8558FDD9}"/>
          </ac:spMkLst>
        </pc:spChg>
        <pc:picChg chg="add mod">
          <ac:chgData name="Anders Albin Esbjerg" userId="64407af7-ce10-4b99-b7a2-e8608945a604" providerId="ADAL" clId="{59800D51-48DE-4C63-8DEF-2031A99B7CA9}" dt="2026-02-10T19:55:38.418" v="440" actId="1076"/>
          <ac:picMkLst>
            <pc:docMk/>
            <pc:sldMk cId="3848458120" sldId="261"/>
            <ac:picMk id="4" creationId="{30DBEB3F-1162-9BFA-1E70-0C09B27ECDE5}"/>
          </ac:picMkLst>
        </pc:picChg>
        <pc:picChg chg="add mod">
          <ac:chgData name="Anders Albin Esbjerg" userId="64407af7-ce10-4b99-b7a2-e8608945a604" providerId="ADAL" clId="{59800D51-48DE-4C63-8DEF-2031A99B7CA9}" dt="2026-02-10T19:56:29.049" v="449" actId="1076"/>
          <ac:picMkLst>
            <pc:docMk/>
            <pc:sldMk cId="3848458120" sldId="261"/>
            <ac:picMk id="5" creationId="{3D2238E4-98B4-F454-655E-B7B64533F539}"/>
          </ac:picMkLst>
        </pc:picChg>
      </pc:sldChg>
      <pc:sldChg chg="modSp new mod">
        <pc:chgData name="Anders Albin Esbjerg" userId="64407af7-ce10-4b99-b7a2-e8608945a604" providerId="ADAL" clId="{59800D51-48DE-4C63-8DEF-2031A99B7CA9}" dt="2026-02-07T16:04:27.805" v="369" actId="20577"/>
        <pc:sldMkLst>
          <pc:docMk/>
          <pc:sldMk cId="3809940869" sldId="263"/>
        </pc:sldMkLst>
        <pc:spChg chg="mod">
          <ac:chgData name="Anders Albin Esbjerg" userId="64407af7-ce10-4b99-b7a2-e8608945a604" providerId="ADAL" clId="{59800D51-48DE-4C63-8DEF-2031A99B7CA9}" dt="2026-02-07T16:04:10.726" v="317" actId="20577"/>
          <ac:spMkLst>
            <pc:docMk/>
            <pc:sldMk cId="3809940869" sldId="263"/>
            <ac:spMk id="2" creationId="{DDE67B25-9B21-62C4-7630-D40F7E95E246}"/>
          </ac:spMkLst>
        </pc:spChg>
        <pc:spChg chg="mod">
          <ac:chgData name="Anders Albin Esbjerg" userId="64407af7-ce10-4b99-b7a2-e8608945a604" providerId="ADAL" clId="{59800D51-48DE-4C63-8DEF-2031A99B7CA9}" dt="2026-02-07T16:04:27.805" v="369" actId="20577"/>
          <ac:spMkLst>
            <pc:docMk/>
            <pc:sldMk cId="3809940869" sldId="263"/>
            <ac:spMk id="3" creationId="{5FAAF2C6-3924-D115-FDA4-BC087D45DAEE}"/>
          </ac:spMkLst>
        </pc:spChg>
      </pc:sldChg>
      <pc:sldChg chg="new del">
        <pc:chgData name="Anders Albin Esbjerg" userId="64407af7-ce10-4b99-b7a2-e8608945a604" providerId="ADAL" clId="{59800D51-48DE-4C63-8DEF-2031A99B7CA9}" dt="2026-02-10T19:53:22.912" v="432" actId="2696"/>
        <pc:sldMkLst>
          <pc:docMk/>
          <pc:sldMk cId="716432163" sldId="264"/>
        </pc:sldMkLst>
      </pc:sldChg>
      <pc:sldChg chg="add del">
        <pc:chgData name="Anders Albin Esbjerg" userId="64407af7-ce10-4b99-b7a2-e8608945a604" providerId="ADAL" clId="{59800D51-48DE-4C63-8DEF-2031A99B7CA9}" dt="2026-02-10T19:56:26.773" v="448" actId="2696"/>
        <pc:sldMkLst>
          <pc:docMk/>
          <pc:sldMk cId="2845345407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147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533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876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234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1358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489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033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13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776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97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7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10-02-2026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874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E360412-BA72-2F6F-5483-FF6F5A516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3920"/>
            <a:ext cx="12192000" cy="862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-303736"/>
            <a:ext cx="12191999" cy="1254642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 du fri til at forme din egen identitet?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0" y="1531090"/>
            <a:ext cx="5018568" cy="22806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9 –</a:t>
            </a:r>
          </a:p>
          <a:p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Neostammer og kultur </a:t>
            </a:r>
            <a:b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Læs</a:t>
            </a:r>
          </a:p>
          <a:p>
            <a:r>
              <a:rPr lang="da-DK" dirty="0"/>
              <a:t>3. Læs</a:t>
            </a:r>
          </a:p>
          <a:p>
            <a:r>
              <a:rPr lang="da-DK" dirty="0"/>
              <a:t>4. 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F6992-4B8C-F2B6-723C-7EFE4EEB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for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4928C0-114D-A4D9-352C-48CB8558F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5965370" cy="3931920"/>
          </a:xfrm>
        </p:spPr>
        <p:txBody>
          <a:bodyPr/>
          <a:lstStyle/>
          <a:p>
            <a:r>
              <a:rPr lang="da-DK" sz="2400" dirty="0"/>
              <a:t>Overvej til sidst hvordan den grønlandske og danske nationale identitet adskiller sig fra hinanden?</a:t>
            </a:r>
          </a:p>
          <a:p>
            <a:endParaRPr lang="da-DK" sz="2400" dirty="0"/>
          </a:p>
          <a:p>
            <a:r>
              <a:rPr lang="da-DK" sz="2400" dirty="0"/>
              <a:t>Hvorfor ønsker grønlænderne ikke at være en del Rigsfællesskabet?</a:t>
            </a:r>
          </a:p>
          <a:p>
            <a:endParaRPr lang="da-DK" dirty="0"/>
          </a:p>
        </p:txBody>
      </p:sp>
      <p:pic>
        <p:nvPicPr>
          <p:cNvPr id="4" name="Billede 3" descr="Et billede, der indeholder rød, Karmin, flag, Rødbrun&#10;&#10;AI-genereret indhold kan være ukorrekt.">
            <a:extLst>
              <a:ext uri="{FF2B5EF4-FFF2-40B4-BE49-F238E27FC236}">
                <a16:creationId xmlns:a16="http://schemas.microsoft.com/office/drawing/2014/main" id="{30DBEB3F-1162-9BFA-1E70-0C09B27EC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170" y="600871"/>
            <a:ext cx="4778829" cy="1455046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D2238E4-98B4-F454-655E-B7B64533F5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r="14151"/>
          <a:stretch>
            <a:fillRect/>
          </a:stretch>
        </p:blipFill>
        <p:spPr bwMode="auto">
          <a:xfrm>
            <a:off x="7032170" y="2329899"/>
            <a:ext cx="4778829" cy="41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458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67B25-9B21-62C4-7630-D40F7E95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Læs og forbered en lille fremlæggelse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AAF2C6-3924-D115-FDA4-BC087D45D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opgave 1, 2 og 3 </a:t>
            </a:r>
            <a:r>
              <a:rPr lang="da-DK" dirty="0">
                <a:sym typeface="Wingdings" panose="05000000000000000000" pitchFamily="2" charset="2"/>
              </a:rPr>
              <a:t> 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Herefter fremlæggelse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0994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379621"/>
          </a:xfrm>
        </p:spPr>
        <p:txBody>
          <a:bodyPr>
            <a:normAutofit/>
          </a:bodyPr>
          <a:lstStyle/>
          <a:p>
            <a:r>
              <a:rPr lang="da-DK" dirty="0"/>
              <a:t>Neostammer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71075"/>
            <a:ext cx="10058400" cy="4863966"/>
          </a:xfrm>
        </p:spPr>
        <p:txBody>
          <a:bodyPr/>
          <a:lstStyle/>
          <a:p>
            <a:r>
              <a:rPr lang="da-DK" dirty="0"/>
              <a:t>Forklar hvordan deltagelse i neostammer kan være en reaktion på det senmoderne samfunds individualisering? I Elevfeedback – sammenlign svar. </a:t>
            </a:r>
          </a:p>
        </p:txBody>
      </p:sp>
      <p:pic>
        <p:nvPicPr>
          <p:cNvPr id="4" name="Billede 3" descr="Et billede, der indeholder tekst, Font/skrifttype, logo, skærmbillede&#10;&#10;AI-genereret indhold kan være ukorrekt.">
            <a:extLst>
              <a:ext uri="{FF2B5EF4-FFF2-40B4-BE49-F238E27FC236}">
                <a16:creationId xmlns:a16="http://schemas.microsoft.com/office/drawing/2014/main" id="{C49D8518-E7CF-50C1-C5A7-9CED3246AF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5" y="2375490"/>
            <a:ext cx="12079529" cy="36595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395</TotalTime>
  <Words>101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Century Gothic</vt:lpstr>
      <vt:lpstr>Garamond</vt:lpstr>
      <vt:lpstr>Wingdings</vt:lpstr>
      <vt:lpstr>Savon</vt:lpstr>
      <vt:lpstr>PowerPoint-præsentation</vt:lpstr>
      <vt:lpstr>Mål med dagen</vt:lpstr>
      <vt:lpstr>Opsamling for sidst</vt:lpstr>
      <vt:lpstr>Læs og forbered en lille fremlæggelse</vt:lpstr>
      <vt:lpstr>Neostammer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2</cp:revision>
  <dcterms:created xsi:type="dcterms:W3CDTF">2025-11-08T14:50:30Z</dcterms:created>
  <dcterms:modified xsi:type="dcterms:W3CDTF">2026-02-10T19:56:54Z</dcterms:modified>
</cp:coreProperties>
</file>