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sldIdLst>
    <p:sldId id="260" r:id="rId2"/>
    <p:sldId id="261" r:id="rId3"/>
    <p:sldId id="263" r:id="rId4"/>
    <p:sldId id="268" r:id="rId5"/>
    <p:sldId id="265" r:id="rId6"/>
    <p:sldId id="262" r:id="rId7"/>
    <p:sldId id="266" r:id="rId8"/>
    <p:sldId id="267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FF5E57-4A7B-4E17-9C6E-47A7448410C3}" v="28" dt="2026-03-02T13:41:16.4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Albin Esbjerg" userId="64407af7-ce10-4b99-b7a2-e8608945a604" providerId="ADAL" clId="{59800D51-48DE-4C63-8DEF-2031A99B7CA9}"/>
    <pc:docChg chg="custSel addSld delSld modSld">
      <pc:chgData name="Anders Albin Esbjerg" userId="64407af7-ce10-4b99-b7a2-e8608945a604" providerId="ADAL" clId="{59800D51-48DE-4C63-8DEF-2031A99B7CA9}" dt="2026-03-03T10:52:14.497" v="966" actId="20577"/>
      <pc:docMkLst>
        <pc:docMk/>
      </pc:docMkLst>
      <pc:sldChg chg="addSp modSp new">
        <pc:chgData name="Anders Albin Esbjerg" userId="64407af7-ce10-4b99-b7a2-e8608945a604" providerId="ADAL" clId="{59800D51-48DE-4C63-8DEF-2031A99B7CA9}" dt="2026-03-01T10:51:13.397" v="7"/>
        <pc:sldMkLst>
          <pc:docMk/>
          <pc:sldMk cId="508237424" sldId="261"/>
        </pc:sldMkLst>
        <pc:spChg chg="mod">
          <ac:chgData name="Anders Albin Esbjerg" userId="64407af7-ce10-4b99-b7a2-e8608945a604" providerId="ADAL" clId="{59800D51-48DE-4C63-8DEF-2031A99B7CA9}" dt="2026-03-01T10:50:35.511" v="3"/>
          <ac:spMkLst>
            <pc:docMk/>
            <pc:sldMk cId="508237424" sldId="261"/>
            <ac:spMk id="3" creationId="{09C23954-B3E2-E60E-D02C-97567382BD64}"/>
          </ac:spMkLst>
        </pc:spChg>
        <pc:picChg chg="add">
          <ac:chgData name="Anders Albin Esbjerg" userId="64407af7-ce10-4b99-b7a2-e8608945a604" providerId="ADAL" clId="{59800D51-48DE-4C63-8DEF-2031A99B7CA9}" dt="2026-03-01T10:51:13.397" v="7"/>
          <ac:picMkLst>
            <pc:docMk/>
            <pc:sldMk cId="508237424" sldId="261"/>
            <ac:picMk id="1026" creationId="{A7601444-283D-099A-DDF3-29B8768AEB91}"/>
          </ac:picMkLst>
        </pc:picChg>
      </pc:sldChg>
      <pc:sldChg chg="modSp new mod">
        <pc:chgData name="Anders Albin Esbjerg" userId="64407af7-ce10-4b99-b7a2-e8608945a604" providerId="ADAL" clId="{59800D51-48DE-4C63-8DEF-2031A99B7CA9}" dt="2026-03-01T10:53:15.416" v="168" actId="20577"/>
        <pc:sldMkLst>
          <pc:docMk/>
          <pc:sldMk cId="3309945641" sldId="262"/>
        </pc:sldMkLst>
        <pc:spChg chg="mod">
          <ac:chgData name="Anders Albin Esbjerg" userId="64407af7-ce10-4b99-b7a2-e8608945a604" providerId="ADAL" clId="{59800D51-48DE-4C63-8DEF-2031A99B7CA9}" dt="2026-03-01T10:52:07.389" v="35" actId="20577"/>
          <ac:spMkLst>
            <pc:docMk/>
            <pc:sldMk cId="3309945641" sldId="262"/>
            <ac:spMk id="2" creationId="{B580DE3A-6674-BCB6-F95E-807CB31B37F3}"/>
          </ac:spMkLst>
        </pc:spChg>
        <pc:spChg chg="mod">
          <ac:chgData name="Anders Albin Esbjerg" userId="64407af7-ce10-4b99-b7a2-e8608945a604" providerId="ADAL" clId="{59800D51-48DE-4C63-8DEF-2031A99B7CA9}" dt="2026-03-01T10:53:15.416" v="168" actId="20577"/>
          <ac:spMkLst>
            <pc:docMk/>
            <pc:sldMk cId="3309945641" sldId="262"/>
            <ac:spMk id="3" creationId="{586F3D7A-8496-3CEA-4F5C-6CCDC473164F}"/>
          </ac:spMkLst>
        </pc:spChg>
      </pc:sldChg>
      <pc:sldChg chg="delSp modSp new mod">
        <pc:chgData name="Anders Albin Esbjerg" userId="64407af7-ce10-4b99-b7a2-e8608945a604" providerId="ADAL" clId="{59800D51-48DE-4C63-8DEF-2031A99B7CA9}" dt="2026-03-01T10:52:00.646" v="12" actId="20577"/>
        <pc:sldMkLst>
          <pc:docMk/>
          <pc:sldMk cId="2170493916" sldId="263"/>
        </pc:sldMkLst>
        <pc:spChg chg="mod">
          <ac:chgData name="Anders Albin Esbjerg" userId="64407af7-ce10-4b99-b7a2-e8608945a604" providerId="ADAL" clId="{59800D51-48DE-4C63-8DEF-2031A99B7CA9}" dt="2026-03-01T10:52:00.646" v="12" actId="20577"/>
          <ac:spMkLst>
            <pc:docMk/>
            <pc:sldMk cId="2170493916" sldId="263"/>
            <ac:spMk id="3" creationId="{9815414C-5E66-FA52-F2D1-33C74B64C4A1}"/>
          </ac:spMkLst>
        </pc:spChg>
      </pc:sldChg>
      <pc:sldChg chg="modSp new mod">
        <pc:chgData name="Anders Albin Esbjerg" userId="64407af7-ce10-4b99-b7a2-e8608945a604" providerId="ADAL" clId="{59800D51-48DE-4C63-8DEF-2031A99B7CA9}" dt="2026-03-02T13:33:49.604" v="918" actId="20577"/>
        <pc:sldMkLst>
          <pc:docMk/>
          <pc:sldMk cId="2339468794" sldId="264"/>
        </pc:sldMkLst>
        <pc:spChg chg="mod">
          <ac:chgData name="Anders Albin Esbjerg" userId="64407af7-ce10-4b99-b7a2-e8608945a604" providerId="ADAL" clId="{59800D51-48DE-4C63-8DEF-2031A99B7CA9}" dt="2026-03-01T15:01:44.512" v="236" actId="20577"/>
          <ac:spMkLst>
            <pc:docMk/>
            <pc:sldMk cId="2339468794" sldId="264"/>
            <ac:spMk id="2" creationId="{93A8E6B2-9BED-8B32-57BB-0916CB129ABC}"/>
          </ac:spMkLst>
        </pc:spChg>
        <pc:spChg chg="mod">
          <ac:chgData name="Anders Albin Esbjerg" userId="64407af7-ce10-4b99-b7a2-e8608945a604" providerId="ADAL" clId="{59800D51-48DE-4C63-8DEF-2031A99B7CA9}" dt="2026-03-02T13:33:49.604" v="918" actId="20577"/>
          <ac:spMkLst>
            <pc:docMk/>
            <pc:sldMk cId="2339468794" sldId="264"/>
            <ac:spMk id="3" creationId="{156A13F0-D43D-1D65-2893-DB4EAA975200}"/>
          </ac:spMkLst>
        </pc:spChg>
      </pc:sldChg>
      <pc:sldChg chg="addSp delSp modSp new mod">
        <pc:chgData name="Anders Albin Esbjerg" userId="64407af7-ce10-4b99-b7a2-e8608945a604" providerId="ADAL" clId="{59800D51-48DE-4C63-8DEF-2031A99B7CA9}" dt="2026-03-02T13:14:24.055" v="291" actId="20577"/>
        <pc:sldMkLst>
          <pc:docMk/>
          <pc:sldMk cId="1314907646" sldId="265"/>
        </pc:sldMkLst>
        <pc:spChg chg="mod">
          <ac:chgData name="Anders Albin Esbjerg" userId="64407af7-ce10-4b99-b7a2-e8608945a604" providerId="ADAL" clId="{59800D51-48DE-4C63-8DEF-2031A99B7CA9}" dt="2026-03-02T13:14:24.055" v="291" actId="20577"/>
          <ac:spMkLst>
            <pc:docMk/>
            <pc:sldMk cId="1314907646" sldId="265"/>
            <ac:spMk id="2" creationId="{32392092-83BC-78A5-DC31-43C52ECF1798}"/>
          </ac:spMkLst>
        </pc:spChg>
        <pc:spChg chg="del mod">
          <ac:chgData name="Anders Albin Esbjerg" userId="64407af7-ce10-4b99-b7a2-e8608945a604" providerId="ADAL" clId="{59800D51-48DE-4C63-8DEF-2031A99B7CA9}" dt="2026-03-02T13:13:35.506" v="276" actId="478"/>
          <ac:spMkLst>
            <pc:docMk/>
            <pc:sldMk cId="1314907646" sldId="265"/>
            <ac:spMk id="3" creationId="{B71579DC-4178-876E-C26E-DE4139349869}"/>
          </ac:spMkLst>
        </pc:spChg>
        <pc:picChg chg="add mod">
          <ac:chgData name="Anders Albin Esbjerg" userId="64407af7-ce10-4b99-b7a2-e8608945a604" providerId="ADAL" clId="{59800D51-48DE-4C63-8DEF-2031A99B7CA9}" dt="2026-03-02T13:14:03.241" v="280" actId="1076"/>
          <ac:picMkLst>
            <pc:docMk/>
            <pc:sldMk cId="1314907646" sldId="265"/>
            <ac:picMk id="5" creationId="{DA472786-9414-9BE0-55A4-D1F4823A8C93}"/>
          </ac:picMkLst>
        </pc:picChg>
      </pc:sldChg>
      <pc:sldChg chg="addSp modSp new mod">
        <pc:chgData name="Anders Albin Esbjerg" userId="64407af7-ce10-4b99-b7a2-e8608945a604" providerId="ADAL" clId="{59800D51-48DE-4C63-8DEF-2031A99B7CA9}" dt="2026-03-02T13:33:04.004" v="900" actId="20577"/>
        <pc:sldMkLst>
          <pc:docMk/>
          <pc:sldMk cId="590976220" sldId="266"/>
        </pc:sldMkLst>
        <pc:spChg chg="mod">
          <ac:chgData name="Anders Albin Esbjerg" userId="64407af7-ce10-4b99-b7a2-e8608945a604" providerId="ADAL" clId="{59800D51-48DE-4C63-8DEF-2031A99B7CA9}" dt="2026-03-02T13:33:04.004" v="900" actId="20577"/>
          <ac:spMkLst>
            <pc:docMk/>
            <pc:sldMk cId="590976220" sldId="266"/>
            <ac:spMk id="2" creationId="{3D2D61CC-8461-1CBA-B698-527A0077EE10}"/>
          </ac:spMkLst>
        </pc:spChg>
        <pc:spChg chg="mod">
          <ac:chgData name="Anders Albin Esbjerg" userId="64407af7-ce10-4b99-b7a2-e8608945a604" providerId="ADAL" clId="{59800D51-48DE-4C63-8DEF-2031A99B7CA9}" dt="2026-03-02T13:25:51.466" v="495" actId="20577"/>
          <ac:spMkLst>
            <pc:docMk/>
            <pc:sldMk cId="590976220" sldId="266"/>
            <ac:spMk id="3" creationId="{5F54348E-F7DF-EF34-D03A-1C998EC34043}"/>
          </ac:spMkLst>
        </pc:spChg>
        <pc:picChg chg="add mod ord">
          <ac:chgData name="Anders Albin Esbjerg" userId="64407af7-ce10-4b99-b7a2-e8608945a604" providerId="ADAL" clId="{59800D51-48DE-4C63-8DEF-2031A99B7CA9}" dt="2026-03-02T13:25:01.444" v="413" actId="167"/>
          <ac:picMkLst>
            <pc:docMk/>
            <pc:sldMk cId="590976220" sldId="266"/>
            <ac:picMk id="4" creationId="{1681FFAB-FC68-E924-30E3-0925BE9F47FC}"/>
          </ac:picMkLst>
        </pc:picChg>
      </pc:sldChg>
      <pc:sldChg chg="modSp new mod">
        <pc:chgData name="Anders Albin Esbjerg" userId="64407af7-ce10-4b99-b7a2-e8608945a604" providerId="ADAL" clId="{59800D51-48DE-4C63-8DEF-2031A99B7CA9}" dt="2026-03-03T10:52:14.497" v="966" actId="20577"/>
        <pc:sldMkLst>
          <pc:docMk/>
          <pc:sldMk cId="2502188843" sldId="267"/>
        </pc:sldMkLst>
        <pc:spChg chg="mod">
          <ac:chgData name="Anders Albin Esbjerg" userId="64407af7-ce10-4b99-b7a2-e8608945a604" providerId="ADAL" clId="{59800D51-48DE-4C63-8DEF-2031A99B7CA9}" dt="2026-03-02T13:29:14.012" v="507" actId="20577"/>
          <ac:spMkLst>
            <pc:docMk/>
            <pc:sldMk cId="2502188843" sldId="267"/>
            <ac:spMk id="2" creationId="{7149D692-D71E-17FB-3E60-B7711E1EE27D}"/>
          </ac:spMkLst>
        </pc:spChg>
        <pc:spChg chg="mod">
          <ac:chgData name="Anders Albin Esbjerg" userId="64407af7-ce10-4b99-b7a2-e8608945a604" providerId="ADAL" clId="{59800D51-48DE-4C63-8DEF-2031A99B7CA9}" dt="2026-03-03T10:52:14.497" v="966" actId="20577"/>
          <ac:spMkLst>
            <pc:docMk/>
            <pc:sldMk cId="2502188843" sldId="267"/>
            <ac:spMk id="3" creationId="{57025022-F470-1FEB-53D5-AE56E0A9E51F}"/>
          </ac:spMkLst>
        </pc:spChg>
      </pc:sldChg>
      <pc:sldChg chg="addSp delSp modSp new mod delAnim modAnim">
        <pc:chgData name="Anders Albin Esbjerg" userId="64407af7-ce10-4b99-b7a2-e8608945a604" providerId="ADAL" clId="{59800D51-48DE-4C63-8DEF-2031A99B7CA9}" dt="2026-03-02T13:41:16.462" v="959"/>
        <pc:sldMkLst>
          <pc:docMk/>
          <pc:sldMk cId="2707744443" sldId="268"/>
        </pc:sldMkLst>
        <pc:spChg chg="del">
          <ac:chgData name="Anders Albin Esbjerg" userId="64407af7-ce10-4b99-b7a2-e8608945a604" providerId="ADAL" clId="{59800D51-48DE-4C63-8DEF-2031A99B7CA9}" dt="2026-03-02T13:40:47.292" v="944"/>
          <ac:spMkLst>
            <pc:docMk/>
            <pc:sldMk cId="2707744443" sldId="268"/>
            <ac:spMk id="3" creationId="{8DB61F08-3007-C011-92DC-C4E2C8F40179}"/>
          </ac:spMkLst>
        </pc:spChg>
        <pc:spChg chg="add mod">
          <ac:chgData name="Anders Albin Esbjerg" userId="64407af7-ce10-4b99-b7a2-e8608945a604" providerId="ADAL" clId="{59800D51-48DE-4C63-8DEF-2031A99B7CA9}" dt="2026-03-02T13:40:48.827" v="945" actId="478"/>
          <ac:spMkLst>
            <pc:docMk/>
            <pc:sldMk cId="2707744443" sldId="268"/>
            <ac:spMk id="15" creationId="{8BD0AD07-9681-B5BA-237B-4995ECCFE018}"/>
          </ac:spMkLst>
        </pc:spChg>
        <pc:picChg chg="add mod">
          <ac:chgData name="Anders Albin Esbjerg" userId="64407af7-ce10-4b99-b7a2-e8608945a604" providerId="ADAL" clId="{59800D51-48DE-4C63-8DEF-2031A99B7CA9}" dt="2026-03-02T13:36:55.217" v="923" actId="1076"/>
          <ac:picMkLst>
            <pc:docMk/>
            <pc:sldMk cId="2707744443" sldId="268"/>
            <ac:picMk id="4" creationId="{1E9DB970-E41D-0423-B445-606B8E7ED9D3}"/>
          </ac:picMkLst>
        </pc:picChg>
        <pc:picChg chg="add mod">
          <ac:chgData name="Anders Albin Esbjerg" userId="64407af7-ce10-4b99-b7a2-e8608945a604" providerId="ADAL" clId="{59800D51-48DE-4C63-8DEF-2031A99B7CA9}" dt="2026-03-02T13:37:32.157" v="926" actId="14100"/>
          <ac:picMkLst>
            <pc:docMk/>
            <pc:sldMk cId="2707744443" sldId="268"/>
            <ac:picMk id="5" creationId="{8CDABD16-27A2-B6F0-299A-841D7D40AFEF}"/>
          </ac:picMkLst>
        </pc:picChg>
        <pc:picChg chg="add mod">
          <ac:chgData name="Anders Albin Esbjerg" userId="64407af7-ce10-4b99-b7a2-e8608945a604" providerId="ADAL" clId="{59800D51-48DE-4C63-8DEF-2031A99B7CA9}" dt="2026-03-02T13:38:49.913" v="929" actId="1076"/>
          <ac:picMkLst>
            <pc:docMk/>
            <pc:sldMk cId="2707744443" sldId="268"/>
            <ac:picMk id="6" creationId="{1B4BABCF-EAF1-D6EE-EE34-F036E0FCF684}"/>
          </ac:picMkLst>
        </pc:picChg>
        <pc:picChg chg="add mod">
          <ac:chgData name="Anders Albin Esbjerg" userId="64407af7-ce10-4b99-b7a2-e8608945a604" providerId="ADAL" clId="{59800D51-48DE-4C63-8DEF-2031A99B7CA9}" dt="2026-03-02T13:38:53.435" v="931" actId="1076"/>
          <ac:picMkLst>
            <pc:docMk/>
            <pc:sldMk cId="2707744443" sldId="268"/>
            <ac:picMk id="7" creationId="{589D1D5C-D96F-9B70-5043-F2B9447506F8}"/>
          </ac:picMkLst>
        </pc:picChg>
        <pc:picChg chg="add mod">
          <ac:chgData name="Anders Albin Esbjerg" userId="64407af7-ce10-4b99-b7a2-e8608945a604" providerId="ADAL" clId="{59800D51-48DE-4C63-8DEF-2031A99B7CA9}" dt="2026-03-02T13:38:57.649" v="933" actId="1076"/>
          <ac:picMkLst>
            <pc:docMk/>
            <pc:sldMk cId="2707744443" sldId="268"/>
            <ac:picMk id="8" creationId="{FF318794-BBA1-0AE2-0127-813789BA8355}"/>
          </ac:picMkLst>
        </pc:picChg>
        <pc:picChg chg="add mod">
          <ac:chgData name="Anders Albin Esbjerg" userId="64407af7-ce10-4b99-b7a2-e8608945a604" providerId="ADAL" clId="{59800D51-48DE-4C63-8DEF-2031A99B7CA9}" dt="2026-03-02T13:39:01.439" v="935" actId="1076"/>
          <ac:picMkLst>
            <pc:docMk/>
            <pc:sldMk cId="2707744443" sldId="268"/>
            <ac:picMk id="9" creationId="{15F6A46B-3472-B254-03D1-6C16792F86E5}"/>
          </ac:picMkLst>
        </pc:picChg>
        <pc:picChg chg="add mod">
          <ac:chgData name="Anders Albin Esbjerg" userId="64407af7-ce10-4b99-b7a2-e8608945a604" providerId="ADAL" clId="{59800D51-48DE-4C63-8DEF-2031A99B7CA9}" dt="2026-03-02T13:39:04.290" v="937" actId="1076"/>
          <ac:picMkLst>
            <pc:docMk/>
            <pc:sldMk cId="2707744443" sldId="268"/>
            <ac:picMk id="10" creationId="{D20F3BCE-6749-4A3C-481A-D4CDF5A0C53D}"/>
          </ac:picMkLst>
        </pc:picChg>
        <pc:picChg chg="add mod">
          <ac:chgData name="Anders Albin Esbjerg" userId="64407af7-ce10-4b99-b7a2-e8608945a604" providerId="ADAL" clId="{59800D51-48DE-4C63-8DEF-2031A99B7CA9}" dt="2026-03-02T13:39:07.303" v="939" actId="1076"/>
          <ac:picMkLst>
            <pc:docMk/>
            <pc:sldMk cId="2707744443" sldId="268"/>
            <ac:picMk id="11" creationId="{75EABB97-218D-0106-ED8A-229C562D0BD8}"/>
          </ac:picMkLst>
        </pc:picChg>
        <pc:picChg chg="add mod">
          <ac:chgData name="Anders Albin Esbjerg" userId="64407af7-ce10-4b99-b7a2-e8608945a604" providerId="ADAL" clId="{59800D51-48DE-4C63-8DEF-2031A99B7CA9}" dt="2026-03-02T13:39:09.991" v="941" actId="1076"/>
          <ac:picMkLst>
            <pc:docMk/>
            <pc:sldMk cId="2707744443" sldId="268"/>
            <ac:picMk id="12" creationId="{FFB35DD4-65AD-EF2A-6C73-1B63D3F0EB53}"/>
          </ac:picMkLst>
        </pc:picChg>
        <pc:picChg chg="add del mod">
          <ac:chgData name="Anders Albin Esbjerg" userId="64407af7-ce10-4b99-b7a2-e8608945a604" providerId="ADAL" clId="{59800D51-48DE-4C63-8DEF-2031A99B7CA9}" dt="2026-03-02T13:40:48.827" v="945" actId="478"/>
          <ac:picMkLst>
            <pc:docMk/>
            <pc:sldMk cId="2707744443" sldId="268"/>
            <ac:picMk id="13" creationId="{967EBA42-CE66-D2F5-663F-70E1EDA4DB88}"/>
          </ac:picMkLst>
        </pc:picChg>
        <pc:picChg chg="add mod">
          <ac:chgData name="Anders Albin Esbjerg" userId="64407af7-ce10-4b99-b7a2-e8608945a604" providerId="ADAL" clId="{59800D51-48DE-4C63-8DEF-2031A99B7CA9}" dt="2026-03-02T13:40:53.770" v="947" actId="1076"/>
          <ac:picMkLst>
            <pc:docMk/>
            <pc:sldMk cId="2707744443" sldId="268"/>
            <ac:picMk id="16" creationId="{80184B54-E2BF-BD9C-7CB2-069A26802839}"/>
          </ac:picMkLst>
        </pc:picChg>
        <pc:picChg chg="add mod">
          <ac:chgData name="Anders Albin Esbjerg" userId="64407af7-ce10-4b99-b7a2-e8608945a604" providerId="ADAL" clId="{59800D51-48DE-4C63-8DEF-2031A99B7CA9}" dt="2026-03-02T13:40:56.038" v="949" actId="1076"/>
          <ac:picMkLst>
            <pc:docMk/>
            <pc:sldMk cId="2707744443" sldId="268"/>
            <ac:picMk id="17" creationId="{8D10223B-447A-C536-E139-27B80AC9BB3D}"/>
          </ac:picMkLst>
        </pc:picChg>
        <pc:picChg chg="add mod">
          <ac:chgData name="Anders Albin Esbjerg" userId="64407af7-ce10-4b99-b7a2-e8608945a604" providerId="ADAL" clId="{59800D51-48DE-4C63-8DEF-2031A99B7CA9}" dt="2026-03-02T13:40:58.974" v="951" actId="1076"/>
          <ac:picMkLst>
            <pc:docMk/>
            <pc:sldMk cId="2707744443" sldId="268"/>
            <ac:picMk id="18" creationId="{AD73CC85-E9E3-39F6-78FD-A06CB4AB2D9D}"/>
          </ac:picMkLst>
        </pc:picChg>
        <pc:picChg chg="add mod">
          <ac:chgData name="Anders Albin Esbjerg" userId="64407af7-ce10-4b99-b7a2-e8608945a604" providerId="ADAL" clId="{59800D51-48DE-4C63-8DEF-2031A99B7CA9}" dt="2026-03-02T13:41:02.574" v="953" actId="1076"/>
          <ac:picMkLst>
            <pc:docMk/>
            <pc:sldMk cId="2707744443" sldId="268"/>
            <ac:picMk id="19" creationId="{E3DD1A40-5D21-9ED8-C60F-1DF28B954E66}"/>
          </ac:picMkLst>
        </pc:picChg>
        <pc:picChg chg="add mod">
          <ac:chgData name="Anders Albin Esbjerg" userId="64407af7-ce10-4b99-b7a2-e8608945a604" providerId="ADAL" clId="{59800D51-48DE-4C63-8DEF-2031A99B7CA9}" dt="2026-03-02T13:41:05.143" v="955" actId="1076"/>
          <ac:picMkLst>
            <pc:docMk/>
            <pc:sldMk cId="2707744443" sldId="268"/>
            <ac:picMk id="20" creationId="{C773B3C8-3D19-2C81-C84D-7CEC257B3C06}"/>
          </ac:picMkLst>
        </pc:picChg>
        <pc:picChg chg="add mod">
          <ac:chgData name="Anders Albin Esbjerg" userId="64407af7-ce10-4b99-b7a2-e8608945a604" providerId="ADAL" clId="{59800D51-48DE-4C63-8DEF-2031A99B7CA9}" dt="2026-03-02T13:41:08.039" v="957" actId="1076"/>
          <ac:picMkLst>
            <pc:docMk/>
            <pc:sldMk cId="2707744443" sldId="268"/>
            <ac:picMk id="21" creationId="{556821BE-6D5F-7673-6D65-834978D0791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A6F9FF9-EB00-47A7-89B2-B728607C7F2A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6029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483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360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99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A6F9FF9-EB00-47A7-89B2-B728607C7F2A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09539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44769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5326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0356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597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A6F9FF9-EB00-47A7-89B2-B728607C7F2A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2649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A6F9FF9-EB00-47A7-89B2-B728607C7F2A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771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A6F9FF9-EB00-47A7-89B2-B728607C7F2A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871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t.dk/da/aktuelt/tv-fra-folketinget/tidligere-moeder?selectedMeetingType=sale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9CEEB4-2B61-D119-CED7-E188DEF01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 fra sidst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100A0E-903D-816F-10C4-ABB5BBB8C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9500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2636A-65DD-7EA9-9F50-C4CA32359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9C23954-B3E2-E60E-D02C-97567382B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 descr="Statsminister Mette Frederiksen (S) udskrev torsdag eftermiddag folketingsvalg til afholdelse 24. marts. | Foto: Thomas Traasdahl">
            <a:extLst>
              <a:ext uri="{FF2B5EF4-FFF2-40B4-BE49-F238E27FC236}">
                <a16:creationId xmlns:a16="http://schemas.microsoft.com/office/drawing/2014/main" id="{A7601444-283D-099A-DDF3-29B8768AE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237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815414C-5E66-FA52-F2D1-33C74B64C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903515"/>
            <a:ext cx="10178322" cy="4976078"/>
          </a:xfrm>
        </p:spPr>
        <p:txBody>
          <a:bodyPr/>
          <a:lstStyle/>
          <a:p>
            <a:r>
              <a:rPr lang="da-DK" b="1" dirty="0"/>
              <a:t>Elevfeedback</a:t>
            </a:r>
          </a:p>
          <a:p>
            <a:endParaRPr lang="da-DK" dirty="0"/>
          </a:p>
          <a:p>
            <a:pPr lvl="0"/>
            <a:r>
              <a:rPr lang="da-DK" dirty="0"/>
              <a:t>Hvorfor kaldes Folketinget for den lovgivende magt? </a:t>
            </a:r>
          </a:p>
          <a:p>
            <a:pPr lvl="0"/>
            <a:r>
              <a:rPr lang="da-DK" dirty="0"/>
              <a:t>Forklar kort hvad forskellen på forholdstalsvalg og flertalsvalg i enkeltmandskredse er</a:t>
            </a:r>
          </a:p>
          <a:p>
            <a:pPr lvl="0"/>
            <a:r>
              <a:rPr lang="da-DK" dirty="0"/>
              <a:t>Hvad er spærregrænsen?</a:t>
            </a:r>
          </a:p>
          <a:p>
            <a:pPr lvl="0"/>
            <a:r>
              <a:rPr lang="da-DK" dirty="0"/>
              <a:t>Hvad er en regering, og hvordan udpeges en sådan? </a:t>
            </a:r>
          </a:p>
          <a:p>
            <a:pPr lvl="0"/>
            <a:r>
              <a:rPr lang="da-DK" dirty="0"/>
              <a:t>Hvor mange folketingsmedlemmer skal der til for at vælte en regering? </a:t>
            </a:r>
          </a:p>
          <a:p>
            <a:pPr lvl="0"/>
            <a:r>
              <a:rPr lang="da-DK" dirty="0"/>
              <a:t>Hvorfor kaldes regeringen for den udøvende magt? </a:t>
            </a:r>
          </a:p>
          <a:p>
            <a:pPr lvl="0"/>
            <a:r>
              <a:rPr lang="da-DK" dirty="0"/>
              <a:t>Kom med et eksempel på hvilken magt uddannelsesministeren har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0493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2D27EC-2E4E-4B2E-4A26-A165D7237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 descr="Et billede, der indeholder tekst, kort&#10;&#10;AI-genereret indhold kan være ukorrekt.">
            <a:extLst>
              <a:ext uri="{FF2B5EF4-FFF2-40B4-BE49-F238E27FC236}">
                <a16:creationId xmlns:a16="http://schemas.microsoft.com/office/drawing/2014/main" id="{1E9DB970-E41D-0423-B445-606B8E7ED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086" y="125046"/>
            <a:ext cx="8345827" cy="6607907"/>
          </a:xfrm>
          <a:prstGeom prst="rect">
            <a:avLst/>
          </a:prstGeom>
        </p:spPr>
      </p:pic>
      <p:pic>
        <p:nvPicPr>
          <p:cNvPr id="5" name="Billede 4" descr="Et billede, der indeholder tekst, grafisk design, kort&#10;&#10;AI-genereret indhold kan være ukorrekt.">
            <a:extLst>
              <a:ext uri="{FF2B5EF4-FFF2-40B4-BE49-F238E27FC236}">
                <a16:creationId xmlns:a16="http://schemas.microsoft.com/office/drawing/2014/main" id="{8CDABD16-27A2-B6F0-299A-841D7D40A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085" y="-66324"/>
            <a:ext cx="8345827" cy="679927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1B4BABCF-EAF1-D6EE-EE34-F036E0FCF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203" y="763565"/>
            <a:ext cx="350469" cy="42968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589D1D5C-D96F-9B70-5043-F2B944750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547" y="1217797"/>
            <a:ext cx="350469" cy="429685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FF318794-BBA1-0AE2-0127-813789BA8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746" y="913608"/>
            <a:ext cx="350469" cy="429685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15F6A46B-3472-B254-03D1-6C16792F8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437" y="1427116"/>
            <a:ext cx="350469" cy="429685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D20F3BCE-6749-4A3C-481A-D4CDF5A0C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794" y="1636202"/>
            <a:ext cx="350469" cy="429685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75EABB97-218D-0106-ED8A-229C562D0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969" y="1917013"/>
            <a:ext cx="350469" cy="429685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FFB35DD4-65AD-EF2A-6C73-1B63D3F0E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620" y="2058430"/>
            <a:ext cx="350469" cy="429685"/>
          </a:xfrm>
          <a:prstGeom prst="rect">
            <a:avLst/>
          </a:prstGeom>
        </p:spPr>
      </p:pic>
      <p:sp>
        <p:nvSpPr>
          <p:cNvPr id="15" name="Pladsholder til indhold 14">
            <a:extLst>
              <a:ext uri="{FF2B5EF4-FFF2-40B4-BE49-F238E27FC236}">
                <a16:creationId xmlns:a16="http://schemas.microsoft.com/office/drawing/2014/main" id="{8BD0AD07-9681-B5BA-237B-4995ECCFE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80184B54-E2BF-BD9C-7CB2-069A268028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042" y="2286001"/>
            <a:ext cx="350469" cy="441016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8D10223B-447A-C536-E139-27B80AC9BB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370" y="2633784"/>
            <a:ext cx="350469" cy="441016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AD73CC85-E9E3-39F6-78FD-A06CB4AB2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4666" y="2623944"/>
            <a:ext cx="350469" cy="441016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E3DD1A40-5D21-9ED8-C60F-1DF28B954E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4666" y="3155937"/>
            <a:ext cx="350469" cy="441016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C773B3C8-3D19-2C81-C84D-7CEC257B3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9975" y="3413173"/>
            <a:ext cx="350469" cy="441016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556821BE-6D5F-7673-6D65-834978D079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9357" y="3413173"/>
            <a:ext cx="350469" cy="4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392092-83BC-78A5-DC31-43C52ECF1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vedtages en lov i Danmark (opgave 1)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A472786-9414-9BE0-55A4-D1F4823A8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442" y="2206141"/>
            <a:ext cx="9569116" cy="426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07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80DE3A-6674-BCB6-F95E-807CB31B3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Der er udskrevet valg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86F3D7A-8496-3CEA-4F5C-6CCDC4731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Tidligere møder / Folketinget</a:t>
            </a:r>
            <a:r>
              <a:rPr lang="da-DK" dirty="0"/>
              <a:t> (1:50:00)</a:t>
            </a:r>
          </a:p>
          <a:p>
            <a:endParaRPr lang="da-DK" dirty="0"/>
          </a:p>
          <a:p>
            <a:r>
              <a:rPr lang="da-DK" dirty="0"/>
              <a:t>Hvad synes I Mette Fredriksen lægger vægt på i sin udskrivelsestale? </a:t>
            </a:r>
          </a:p>
        </p:txBody>
      </p:sp>
    </p:spTree>
    <p:extLst>
      <p:ext uri="{BB962C8B-B14F-4D97-AF65-F5344CB8AC3E}">
        <p14:creationId xmlns:p14="http://schemas.microsoft.com/office/powerpoint/2010/main" val="3309945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diagram&#10;&#10;AI-genereret indhold kan være ukorrekt.">
            <a:extLst>
              <a:ext uri="{FF2B5EF4-FFF2-40B4-BE49-F238E27FC236}">
                <a16:creationId xmlns:a16="http://schemas.microsoft.com/office/drawing/2014/main" id="{1681FFAB-FC68-E924-30E3-0925BE9F4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205" y="490127"/>
            <a:ext cx="6677957" cy="587774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D2D61CC-8461-1CBA-B698-527A0077E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Hvem kan tælle til 90?</a:t>
            </a:r>
            <a:br>
              <a:rPr lang="da-DK" dirty="0"/>
            </a:br>
            <a:r>
              <a:rPr lang="da-DK" dirty="0"/>
              <a:t>Opgave 2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F54348E-F7DF-EF34-D03A-1C998EC34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Husk hvem er støtteparti og hvem</a:t>
            </a:r>
            <a:br>
              <a:rPr lang="da-DK" dirty="0"/>
            </a:br>
            <a:r>
              <a:rPr lang="da-DK" dirty="0"/>
              <a:t>vil gå i Regering</a:t>
            </a:r>
          </a:p>
          <a:p>
            <a:r>
              <a:rPr lang="da-DK" dirty="0"/>
              <a:t>Er jeres regering en mindretals –</a:t>
            </a:r>
            <a:br>
              <a:rPr lang="da-DK" dirty="0"/>
            </a:br>
            <a:r>
              <a:rPr lang="da-DK" dirty="0"/>
              <a:t>eller flertalsregering? </a:t>
            </a:r>
          </a:p>
        </p:txBody>
      </p:sp>
    </p:spTree>
    <p:extLst>
      <p:ext uri="{BB962C8B-B14F-4D97-AF65-F5344CB8AC3E}">
        <p14:creationId xmlns:p14="http://schemas.microsoft.com/office/powerpoint/2010/main" val="590976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49D692-D71E-17FB-3E60-B7711E1EE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Væddemål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7025022-F470-1FEB-53D5-AE56E0A9E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Skriv… </a:t>
            </a:r>
            <a:endParaRPr lang="da-DK" dirty="0"/>
          </a:p>
          <a:p>
            <a:pPr lvl="1"/>
            <a:r>
              <a:rPr lang="da-DK" dirty="0"/>
              <a:t>Hvem I tror bliver statsminister</a:t>
            </a:r>
          </a:p>
          <a:p>
            <a:pPr lvl="1"/>
            <a:r>
              <a:rPr lang="da-DK" dirty="0"/>
              <a:t>Hvilke partier I tror bliver regeringspartier</a:t>
            </a:r>
          </a:p>
          <a:p>
            <a:pPr lvl="1"/>
            <a:r>
              <a:rPr lang="da-DK" dirty="0"/>
              <a:t>Hvilke partier I tror bliver støttepartier</a:t>
            </a:r>
          </a:p>
          <a:p>
            <a:pPr lvl="1"/>
            <a:r>
              <a:rPr lang="da-DK" dirty="0"/>
              <a:t>Om regeringen bliver rød, lilla eller blå</a:t>
            </a: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2188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8E6B2-9BED-8B32-57BB-0916CB12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56A13F0-D43D-1D65-2893-DB4EAA975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39468794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545</TotalTime>
  <Words>158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Impact</vt:lpstr>
      <vt:lpstr>Badge</vt:lpstr>
      <vt:lpstr>Opsamling fra sidst</vt:lpstr>
      <vt:lpstr>PowerPoint-præsentation</vt:lpstr>
      <vt:lpstr>PowerPoint-præsentation</vt:lpstr>
      <vt:lpstr>PowerPoint-præsentation</vt:lpstr>
      <vt:lpstr>Hvordan vedtages en lov i Danmark (opgave 1)</vt:lpstr>
      <vt:lpstr>Der er udskrevet valg</vt:lpstr>
      <vt:lpstr>Hvem kan tælle til 90? Opgave 2 </vt:lpstr>
      <vt:lpstr>Væddemål 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Anders Albin Esbjerg</dc:creator>
  <cp:lastModifiedBy>Anders Albin Esbjerg</cp:lastModifiedBy>
  <cp:revision>3</cp:revision>
  <dcterms:created xsi:type="dcterms:W3CDTF">2025-11-08T14:50:30Z</dcterms:created>
  <dcterms:modified xsi:type="dcterms:W3CDTF">2026-03-03T10:52:16Z</dcterms:modified>
</cp:coreProperties>
</file>