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1" r:id="rId1"/>
  </p:sldMasterIdLst>
  <p:sldIdLst>
    <p:sldId id="256" r:id="rId2"/>
    <p:sldId id="257" r:id="rId3"/>
    <p:sldId id="260" r:id="rId4"/>
    <p:sldId id="263" r:id="rId5"/>
    <p:sldId id="264" r:id="rId6"/>
    <p:sldId id="265" r:id="rId7"/>
    <p:sldId id="267" r:id="rId8"/>
    <p:sldId id="258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5E6946-1A8A-4E48-8E01-F056C68598C3}" v="15" dt="2026-03-08T21:19:39.8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 Albin Esbjerg" userId="64407af7-ce10-4b99-b7a2-e8608945a604" providerId="ADAL" clId="{59800D51-48DE-4C63-8DEF-2031A99B7CA9}"/>
    <pc:docChg chg="undo redo custSel addSld delSld modSld sldOrd">
      <pc:chgData name="Anders Albin Esbjerg" userId="64407af7-ce10-4b99-b7a2-e8608945a604" providerId="ADAL" clId="{59800D51-48DE-4C63-8DEF-2031A99B7CA9}" dt="2026-03-09T09:04:37.209" v="1158" actId="1035"/>
      <pc:docMkLst>
        <pc:docMk/>
      </pc:docMkLst>
      <pc:sldChg chg="modSp mod">
        <pc:chgData name="Anders Albin Esbjerg" userId="64407af7-ce10-4b99-b7a2-e8608945a604" providerId="ADAL" clId="{59800D51-48DE-4C63-8DEF-2031A99B7CA9}" dt="2026-03-03T11:19:31.261" v="0" actId="20577"/>
        <pc:sldMkLst>
          <pc:docMk/>
          <pc:sldMk cId="3839132308" sldId="256"/>
        </pc:sldMkLst>
        <pc:spChg chg="mod">
          <ac:chgData name="Anders Albin Esbjerg" userId="64407af7-ce10-4b99-b7a2-e8608945a604" providerId="ADAL" clId="{59800D51-48DE-4C63-8DEF-2031A99B7CA9}" dt="2026-03-03T11:19:31.261" v="0" actId="20577"/>
          <ac:spMkLst>
            <pc:docMk/>
            <pc:sldMk cId="3839132308" sldId="256"/>
            <ac:spMk id="5" creationId="{C1FD559F-BD45-03F9-24D2-85F40830166B}"/>
          </ac:spMkLst>
        </pc:spChg>
      </pc:sldChg>
      <pc:sldChg chg="modSp mod">
        <pc:chgData name="Anders Albin Esbjerg" userId="64407af7-ce10-4b99-b7a2-e8608945a604" providerId="ADAL" clId="{59800D51-48DE-4C63-8DEF-2031A99B7CA9}" dt="2026-03-08T21:04:27.911" v="1082" actId="20577"/>
        <pc:sldMkLst>
          <pc:docMk/>
          <pc:sldMk cId="2145412002" sldId="257"/>
        </pc:sldMkLst>
        <pc:spChg chg="mod">
          <ac:chgData name="Anders Albin Esbjerg" userId="64407af7-ce10-4b99-b7a2-e8608945a604" providerId="ADAL" clId="{59800D51-48DE-4C63-8DEF-2031A99B7CA9}" dt="2026-03-08T21:04:27.911" v="1082" actId="20577"/>
          <ac:spMkLst>
            <pc:docMk/>
            <pc:sldMk cId="2145412002" sldId="257"/>
            <ac:spMk id="3" creationId="{6D98A8E2-39BB-BC24-B637-1C7CE679BB4F}"/>
          </ac:spMkLst>
        </pc:spChg>
      </pc:sldChg>
      <pc:sldChg chg="modSp mod">
        <pc:chgData name="Anders Albin Esbjerg" userId="64407af7-ce10-4b99-b7a2-e8608945a604" providerId="ADAL" clId="{59800D51-48DE-4C63-8DEF-2031A99B7CA9}" dt="2026-03-08T21:02:39.152" v="1028" actId="20577"/>
        <pc:sldMkLst>
          <pc:docMk/>
          <pc:sldMk cId="3398993521" sldId="258"/>
        </pc:sldMkLst>
        <pc:spChg chg="mod">
          <ac:chgData name="Anders Albin Esbjerg" userId="64407af7-ce10-4b99-b7a2-e8608945a604" providerId="ADAL" clId="{59800D51-48DE-4C63-8DEF-2031A99B7CA9}" dt="2026-03-08T21:02:39.152" v="1028" actId="20577"/>
          <ac:spMkLst>
            <pc:docMk/>
            <pc:sldMk cId="3398993521" sldId="258"/>
            <ac:spMk id="3" creationId="{8C5495BC-8F61-2881-5CB8-6B0551C63F3A}"/>
          </ac:spMkLst>
        </pc:spChg>
      </pc:sldChg>
      <pc:sldChg chg="addSp modSp mod">
        <pc:chgData name="Anders Albin Esbjerg" userId="64407af7-ce10-4b99-b7a2-e8608945a604" providerId="ADAL" clId="{59800D51-48DE-4C63-8DEF-2031A99B7CA9}" dt="2026-03-03T11:21:18.456" v="202" actId="20577"/>
        <pc:sldMkLst>
          <pc:docMk/>
          <pc:sldMk cId="4239500702" sldId="260"/>
        </pc:sldMkLst>
        <pc:spChg chg="mod">
          <ac:chgData name="Anders Albin Esbjerg" userId="64407af7-ce10-4b99-b7a2-e8608945a604" providerId="ADAL" clId="{59800D51-48DE-4C63-8DEF-2031A99B7CA9}" dt="2026-03-03T11:21:18.456" v="202" actId="20577"/>
          <ac:spMkLst>
            <pc:docMk/>
            <pc:sldMk cId="4239500702" sldId="260"/>
            <ac:spMk id="3" creationId="{12100A0E-903D-816F-10C4-ABB5BBB8C845}"/>
          </ac:spMkLst>
        </pc:spChg>
        <pc:picChg chg="add mod">
          <ac:chgData name="Anders Albin Esbjerg" userId="64407af7-ce10-4b99-b7a2-e8608945a604" providerId="ADAL" clId="{59800D51-48DE-4C63-8DEF-2031A99B7CA9}" dt="2026-03-03T11:20:08.348" v="2" actId="1076"/>
          <ac:picMkLst>
            <pc:docMk/>
            <pc:sldMk cId="4239500702" sldId="260"/>
            <ac:picMk id="4" creationId="{756087BD-5F34-D7AD-F137-C3225085870D}"/>
          </ac:picMkLst>
        </pc:picChg>
      </pc:sldChg>
      <pc:sldChg chg="addSp delSp modSp new del mod setBg">
        <pc:chgData name="Anders Albin Esbjerg" userId="64407af7-ce10-4b99-b7a2-e8608945a604" providerId="ADAL" clId="{59800D51-48DE-4C63-8DEF-2031A99B7CA9}" dt="2026-03-08T20:39:56.726" v="393" actId="2696"/>
        <pc:sldMkLst>
          <pc:docMk/>
          <pc:sldMk cId="497227332" sldId="261"/>
        </pc:sldMkLst>
      </pc:sldChg>
      <pc:sldChg chg="modSp new del mod">
        <pc:chgData name="Anders Albin Esbjerg" userId="64407af7-ce10-4b99-b7a2-e8608945a604" providerId="ADAL" clId="{59800D51-48DE-4C63-8DEF-2031A99B7CA9}" dt="2026-03-08T21:22:21.003" v="1150" actId="2696"/>
        <pc:sldMkLst>
          <pc:docMk/>
          <pc:sldMk cId="101380926" sldId="262"/>
        </pc:sldMkLst>
        <pc:spChg chg="mod">
          <ac:chgData name="Anders Albin Esbjerg" userId="64407af7-ce10-4b99-b7a2-e8608945a604" providerId="ADAL" clId="{59800D51-48DE-4C63-8DEF-2031A99B7CA9}" dt="2026-03-08T20:48:36.795" v="401" actId="20577"/>
          <ac:spMkLst>
            <pc:docMk/>
            <pc:sldMk cId="101380926" sldId="262"/>
            <ac:spMk id="2" creationId="{5845AF83-D715-B8D7-5EDE-0F1AA355041F}"/>
          </ac:spMkLst>
        </pc:spChg>
        <pc:spChg chg="mod">
          <ac:chgData name="Anders Albin Esbjerg" userId="64407af7-ce10-4b99-b7a2-e8608945a604" providerId="ADAL" clId="{59800D51-48DE-4C63-8DEF-2031A99B7CA9}" dt="2026-03-08T20:57:41.777" v="422" actId="20577"/>
          <ac:spMkLst>
            <pc:docMk/>
            <pc:sldMk cId="101380926" sldId="262"/>
            <ac:spMk id="3" creationId="{7381D0E3-CC4D-2D60-9702-064735E9B766}"/>
          </ac:spMkLst>
        </pc:spChg>
      </pc:sldChg>
      <pc:sldChg chg="addSp delSp modSp new mod">
        <pc:chgData name="Anders Albin Esbjerg" userId="64407af7-ce10-4b99-b7a2-e8608945a604" providerId="ADAL" clId="{59800D51-48DE-4C63-8DEF-2031A99B7CA9}" dt="2026-03-09T09:04:37.209" v="1158" actId="1035"/>
        <pc:sldMkLst>
          <pc:docMk/>
          <pc:sldMk cId="2482048746" sldId="263"/>
        </pc:sldMkLst>
        <pc:picChg chg="add del">
          <ac:chgData name="Anders Albin Esbjerg" userId="64407af7-ce10-4b99-b7a2-e8608945a604" providerId="ADAL" clId="{59800D51-48DE-4C63-8DEF-2031A99B7CA9}" dt="2026-03-09T09:02:49.860" v="1153" actId="478"/>
          <ac:picMkLst>
            <pc:docMk/>
            <pc:sldMk cId="2482048746" sldId="263"/>
            <ac:picMk id="5" creationId="{CB60F5B2-11B9-502E-D772-3993EB8FB4E1}"/>
          </ac:picMkLst>
        </pc:picChg>
        <pc:picChg chg="add mod">
          <ac:chgData name="Anders Albin Esbjerg" userId="64407af7-ce10-4b99-b7a2-e8608945a604" providerId="ADAL" clId="{59800D51-48DE-4C63-8DEF-2031A99B7CA9}" dt="2026-03-09T09:04:37.209" v="1158" actId="1035"/>
          <ac:picMkLst>
            <pc:docMk/>
            <pc:sldMk cId="2482048746" sldId="263"/>
            <ac:picMk id="6" creationId="{76D10119-E3C9-4384-F3D9-D6A8BB493102}"/>
          </ac:picMkLst>
        </pc:picChg>
      </pc:sldChg>
      <pc:sldChg chg="modSp new mod">
        <pc:chgData name="Anders Albin Esbjerg" userId="64407af7-ce10-4b99-b7a2-e8608945a604" providerId="ADAL" clId="{59800D51-48DE-4C63-8DEF-2031A99B7CA9}" dt="2026-03-08T20:28:37.506" v="382" actId="20577"/>
        <pc:sldMkLst>
          <pc:docMk/>
          <pc:sldMk cId="2912593773" sldId="264"/>
        </pc:sldMkLst>
        <pc:spChg chg="mod">
          <ac:chgData name="Anders Albin Esbjerg" userId="64407af7-ce10-4b99-b7a2-e8608945a604" providerId="ADAL" clId="{59800D51-48DE-4C63-8DEF-2031A99B7CA9}" dt="2026-03-08T20:28:37.506" v="382" actId="20577"/>
          <ac:spMkLst>
            <pc:docMk/>
            <pc:sldMk cId="2912593773" sldId="264"/>
            <ac:spMk id="2" creationId="{29529128-2444-5DFA-9717-31040127F92B}"/>
          </ac:spMkLst>
        </pc:spChg>
      </pc:sldChg>
      <pc:sldChg chg="addSp delSp modSp new mod modAnim">
        <pc:chgData name="Anders Albin Esbjerg" userId="64407af7-ce10-4b99-b7a2-e8608945a604" providerId="ADAL" clId="{59800D51-48DE-4C63-8DEF-2031A99B7CA9}" dt="2026-03-08T21:19:35.575" v="1148" actId="207"/>
        <pc:sldMkLst>
          <pc:docMk/>
          <pc:sldMk cId="3403882002" sldId="265"/>
        </pc:sldMkLst>
        <pc:spChg chg="mod">
          <ac:chgData name="Anders Albin Esbjerg" userId="64407af7-ce10-4b99-b7a2-e8608945a604" providerId="ADAL" clId="{59800D51-48DE-4C63-8DEF-2031A99B7CA9}" dt="2026-03-08T21:19:03.024" v="1104" actId="20577"/>
          <ac:spMkLst>
            <pc:docMk/>
            <pc:sldMk cId="3403882002" sldId="265"/>
            <ac:spMk id="2" creationId="{7C3B76D5-3BBE-37CC-66B1-4C3202D280D5}"/>
          </ac:spMkLst>
        </pc:spChg>
        <pc:spChg chg="add del mod">
          <ac:chgData name="Anders Albin Esbjerg" userId="64407af7-ce10-4b99-b7a2-e8608945a604" providerId="ADAL" clId="{59800D51-48DE-4C63-8DEF-2031A99B7CA9}" dt="2026-03-08T21:19:35.575" v="1148" actId="207"/>
          <ac:spMkLst>
            <pc:docMk/>
            <pc:sldMk cId="3403882002" sldId="265"/>
            <ac:spMk id="3" creationId="{F1FC62A1-4144-76B0-A1BA-3C259ABA402C}"/>
          </ac:spMkLst>
        </pc:spChg>
        <pc:spChg chg="add del">
          <ac:chgData name="Anders Albin Esbjerg" userId="64407af7-ce10-4b99-b7a2-e8608945a604" providerId="ADAL" clId="{59800D51-48DE-4C63-8DEF-2031A99B7CA9}" dt="2026-03-08T20:27:52.302" v="344" actId="22"/>
          <ac:spMkLst>
            <pc:docMk/>
            <pc:sldMk cId="3403882002" sldId="265"/>
            <ac:spMk id="5" creationId="{4BD711CE-AE73-69B4-3AD8-D6BD1E8EE6FC}"/>
          </ac:spMkLst>
        </pc:spChg>
        <pc:picChg chg="add del mod">
          <ac:chgData name="Anders Albin Esbjerg" userId="64407af7-ce10-4b99-b7a2-e8608945a604" providerId="ADAL" clId="{59800D51-48DE-4C63-8DEF-2031A99B7CA9}" dt="2026-03-08T20:34:47.114" v="384" actId="478"/>
          <ac:picMkLst>
            <pc:docMk/>
            <pc:sldMk cId="3403882002" sldId="265"/>
            <ac:picMk id="7" creationId="{FC66F418-4CBB-84B1-9CB2-70ACAB03DBA8}"/>
          </ac:picMkLst>
        </pc:picChg>
        <pc:picChg chg="add mod">
          <ac:chgData name="Anders Albin Esbjerg" userId="64407af7-ce10-4b99-b7a2-e8608945a604" providerId="ADAL" clId="{59800D51-48DE-4C63-8DEF-2031A99B7CA9}" dt="2026-03-08T20:34:53.456" v="386" actId="1076"/>
          <ac:picMkLst>
            <pc:docMk/>
            <pc:sldMk cId="3403882002" sldId="265"/>
            <ac:picMk id="9" creationId="{AAAAB6B5-04FF-D7BA-3953-07EC4F2D3683}"/>
          </ac:picMkLst>
        </pc:picChg>
        <pc:picChg chg="add mod">
          <ac:chgData name="Anders Albin Esbjerg" userId="64407af7-ce10-4b99-b7a2-e8608945a604" providerId="ADAL" clId="{59800D51-48DE-4C63-8DEF-2031A99B7CA9}" dt="2026-03-08T20:35:53.826" v="388" actId="1076"/>
          <ac:picMkLst>
            <pc:docMk/>
            <pc:sldMk cId="3403882002" sldId="265"/>
            <ac:picMk id="11" creationId="{61C03E19-F04F-10A1-1E1E-9EE4CA20A383}"/>
          </ac:picMkLst>
        </pc:picChg>
        <pc:picChg chg="add mod">
          <ac:chgData name="Anders Albin Esbjerg" userId="64407af7-ce10-4b99-b7a2-e8608945a604" providerId="ADAL" clId="{59800D51-48DE-4C63-8DEF-2031A99B7CA9}" dt="2026-03-08T20:39:29.126" v="391" actId="1076"/>
          <ac:picMkLst>
            <pc:docMk/>
            <pc:sldMk cId="3403882002" sldId="265"/>
            <ac:picMk id="13" creationId="{581370FD-41AB-9840-86E1-ED56F1635547}"/>
          </ac:picMkLst>
        </pc:picChg>
      </pc:sldChg>
      <pc:sldChg chg="modSp new mod ord modAnim">
        <pc:chgData name="Anders Albin Esbjerg" userId="64407af7-ce10-4b99-b7a2-e8608945a604" providerId="ADAL" clId="{59800D51-48DE-4C63-8DEF-2031A99B7CA9}" dt="2026-03-08T21:22:29.592" v="1152"/>
        <pc:sldMkLst>
          <pc:docMk/>
          <pc:sldMk cId="1968518683" sldId="266"/>
        </pc:sldMkLst>
        <pc:spChg chg="mod">
          <ac:chgData name="Anders Albin Esbjerg" userId="64407af7-ce10-4b99-b7a2-e8608945a604" providerId="ADAL" clId="{59800D51-48DE-4C63-8DEF-2031A99B7CA9}" dt="2026-03-08T21:19:39.872" v="1149" actId="207"/>
          <ac:spMkLst>
            <pc:docMk/>
            <pc:sldMk cId="1968518683" sldId="266"/>
            <ac:spMk id="3" creationId="{CE4F5464-EC06-CD8A-760D-7EC50DCCB489}"/>
          </ac:spMkLst>
        </pc:spChg>
      </pc:sldChg>
      <pc:sldChg chg="addSp modSp new mod">
        <pc:chgData name="Anders Albin Esbjerg" userId="64407af7-ce10-4b99-b7a2-e8608945a604" providerId="ADAL" clId="{59800D51-48DE-4C63-8DEF-2031A99B7CA9}" dt="2026-03-08T21:19:26.226" v="1147" actId="207"/>
        <pc:sldMkLst>
          <pc:docMk/>
          <pc:sldMk cId="3034272318" sldId="267"/>
        </pc:sldMkLst>
        <pc:spChg chg="mod">
          <ac:chgData name="Anders Albin Esbjerg" userId="64407af7-ce10-4b99-b7a2-e8608945a604" providerId="ADAL" clId="{59800D51-48DE-4C63-8DEF-2031A99B7CA9}" dt="2026-03-08T21:19:19.891" v="1130" actId="20577"/>
          <ac:spMkLst>
            <pc:docMk/>
            <pc:sldMk cId="3034272318" sldId="267"/>
            <ac:spMk id="2" creationId="{DFF3FEA6-1FFF-E48E-9E29-0982C6B25E86}"/>
          </ac:spMkLst>
        </pc:spChg>
        <pc:spChg chg="mod">
          <ac:chgData name="Anders Albin Esbjerg" userId="64407af7-ce10-4b99-b7a2-e8608945a604" providerId="ADAL" clId="{59800D51-48DE-4C63-8DEF-2031A99B7CA9}" dt="2026-03-08T21:19:26.226" v="1147" actId="207"/>
          <ac:spMkLst>
            <pc:docMk/>
            <pc:sldMk cId="3034272318" sldId="267"/>
            <ac:spMk id="3" creationId="{130CB432-EC0B-C7D8-CB3C-8175697BC64B}"/>
          </ac:spMkLst>
        </pc:spChg>
        <pc:picChg chg="add mod">
          <ac:chgData name="Anders Albin Esbjerg" userId="64407af7-ce10-4b99-b7a2-e8608945a604" providerId="ADAL" clId="{59800D51-48DE-4C63-8DEF-2031A99B7CA9}" dt="2026-03-08T21:19:16.901" v="1123" actId="1076"/>
          <ac:picMkLst>
            <pc:docMk/>
            <pc:sldMk cId="3034272318" sldId="267"/>
            <ac:picMk id="5" creationId="{C1073490-C188-F5B2-4A25-A226C333B07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602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483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4360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993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09539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44769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53263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0356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597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DA6F9FF9-EB00-47A7-89B2-B728607C7F2A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82649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DA6F9FF9-EB00-47A7-89B2-B728607C7F2A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7716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8713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Der er ingen alternativ tekst for dette billede">
            <a:extLst>
              <a:ext uri="{FF2B5EF4-FFF2-40B4-BE49-F238E27FC236}">
                <a16:creationId xmlns:a16="http://schemas.microsoft.com/office/drawing/2014/main" id="{F781DC5A-5B31-6E39-5FB1-43674F3E6A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1" y="0"/>
            <a:ext cx="12496799" cy="7029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D24C4A90-CD9B-F98E-B3E2-1884E7194AA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1999" cy="1237175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Hvor skal pengene komme fra? 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C1FD559F-BD45-03F9-24D2-85F40830166B}"/>
              </a:ext>
            </a:extLst>
          </p:cNvPr>
          <p:cNvSpPr txBox="1">
            <a:spLocks/>
          </p:cNvSpPr>
          <p:nvPr/>
        </p:nvSpPr>
        <p:spPr>
          <a:xfrm>
            <a:off x="-2" y="1148316"/>
            <a:ext cx="3886201" cy="2280684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Lektion 2 –</a:t>
            </a:r>
          </a:p>
          <a:p>
            <a:r>
              <a:rPr lang="da-DK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 økonomiske kredsløb</a:t>
            </a:r>
            <a:endParaRPr lang="da-DK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9132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E29502-CC66-92EE-2D21-033A5774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Mål med dagen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98A8E2-39BB-BC24-B637-1C7CE679B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1. Opsamling fra sidst</a:t>
            </a:r>
          </a:p>
          <a:p>
            <a:r>
              <a:rPr lang="da-DK" dirty="0"/>
              <a:t>2. Læs og opgave 1 og 2</a:t>
            </a:r>
          </a:p>
          <a:p>
            <a:r>
              <a:rPr lang="da-DK" dirty="0"/>
              <a:t>3. Opgave 3</a:t>
            </a:r>
          </a:p>
          <a:p>
            <a:r>
              <a:rPr lang="da-DK" dirty="0"/>
              <a:t>4.  Gæt </a:t>
            </a:r>
          </a:p>
          <a:p>
            <a:r>
              <a:rPr lang="da-DK" dirty="0"/>
              <a:t>5. Opsamling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5412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CEEB4-2B61-D119-CED7-E188DEF01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 fra sidst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100A0E-903D-816F-10C4-ABB5BBB8C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Der er tre aktører der kan opfylde vores </a:t>
            </a:r>
            <a:br>
              <a:rPr lang="da-DK" dirty="0"/>
            </a:br>
            <a:r>
              <a:rPr lang="da-DK" dirty="0"/>
              <a:t>behov</a:t>
            </a:r>
            <a:br>
              <a:rPr lang="da-DK" dirty="0"/>
            </a:br>
            <a:br>
              <a:rPr lang="da-DK" dirty="0"/>
            </a:br>
            <a:r>
              <a:rPr lang="da-DK" dirty="0"/>
              <a:t>Det økonomiske system kan indrettes efter</a:t>
            </a:r>
            <a:br>
              <a:rPr lang="da-DK" dirty="0"/>
            </a:br>
            <a:r>
              <a:rPr lang="da-DK" dirty="0"/>
              <a:t>tre principper</a:t>
            </a:r>
          </a:p>
          <a:p>
            <a:r>
              <a:rPr lang="da-DK" dirty="0"/>
              <a:t>Markedsøkonomien</a:t>
            </a:r>
          </a:p>
          <a:p>
            <a:r>
              <a:rPr lang="da-DK" dirty="0"/>
              <a:t>Blandingsøkonomien</a:t>
            </a:r>
          </a:p>
          <a:p>
            <a:r>
              <a:rPr lang="da-DK" dirty="0"/>
              <a:t>Planøkonomien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56087BD-5F34-D7AD-F137-C322508587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6" t="3204" r="4989" b="10038"/>
          <a:stretch>
            <a:fillRect/>
          </a:stretch>
        </p:blipFill>
        <p:spPr bwMode="auto">
          <a:xfrm>
            <a:off x="6096000" y="1500843"/>
            <a:ext cx="5617030" cy="4974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500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7D570D-3E1B-E9AA-D92E-3F13B7FE3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3DB7547-DD5D-E0C2-48E2-7D6166D12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76D10119-E3C9-4384-F3D9-D6A8BB493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9918"/>
            <a:ext cx="12192000" cy="6810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048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529128-2444-5DFA-9717-31040127F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Læs tekst om det økonomiske kredsløb og lav opgave 1 og 2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67A6CF-733F-16E3-0BDF-1A2A43780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2593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3B76D5-3BBE-37CC-66B1-4C3202D28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0653" y="382384"/>
            <a:ext cx="2257946" cy="3772521"/>
          </a:xfrm>
        </p:spPr>
        <p:txBody>
          <a:bodyPr/>
          <a:lstStyle/>
          <a:p>
            <a:r>
              <a:rPr lang="da-DK" dirty="0" err="1"/>
              <a:t>Opg</a:t>
            </a:r>
            <a:r>
              <a:rPr lang="da-DK" dirty="0"/>
              <a:t>. 3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1FC62A1-4144-76B0-A1BA-3C259ABA4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0653" y="4154905"/>
            <a:ext cx="10419347" cy="1724687"/>
          </a:xfrm>
        </p:spPr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Pengekredsløbet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AAAAB6B5-04FF-D7BA-3953-07EC4F2D36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7756" y="266953"/>
            <a:ext cx="5306165" cy="6106377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61C03E19-F04F-10A1-1E1E-9EE4CA20A3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0598" y="359711"/>
            <a:ext cx="5363323" cy="6115904"/>
          </a:xfrm>
          <a:prstGeom prst="rect">
            <a:avLst/>
          </a:prstGeom>
        </p:spPr>
      </p:pic>
      <p:pic>
        <p:nvPicPr>
          <p:cNvPr id="13" name="Billede 12">
            <a:extLst>
              <a:ext uri="{FF2B5EF4-FFF2-40B4-BE49-F238E27FC236}">
                <a16:creationId xmlns:a16="http://schemas.microsoft.com/office/drawing/2014/main" id="{581370FD-41AB-9840-86E1-ED56F16355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5754" y="303670"/>
            <a:ext cx="6030167" cy="6287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88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F3FEA6-1FFF-E48E-9E29-0982C6B25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Opg</a:t>
            </a:r>
            <a:r>
              <a:rPr lang="da-DK" dirty="0"/>
              <a:t> 3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30CB432-EC0B-C7D8-CB3C-8175697BC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Varekredsløbet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C1073490-C188-F5B2-4A25-A226C333B0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5412" y="0"/>
            <a:ext cx="6544588" cy="653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272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BAA157-6E58-268A-78B0-3FC146EA2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5495BC-8F61-2881-5CB8-6B0551C63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900" indent="0">
              <a:buNone/>
            </a:pPr>
            <a:r>
              <a:rPr lang="da-DK" dirty="0">
                <a:solidFill>
                  <a:schemeClr val="tx1"/>
                </a:solidFill>
              </a:rPr>
              <a:t>Hvordan kan krigen i Iran tænkes at påvirke det økonomiske kredsløb? </a:t>
            </a:r>
          </a:p>
          <a:p>
            <a:pPr marL="36900" indent="0">
              <a:buNone/>
            </a:pPr>
            <a:endParaRPr lang="da-DK" dirty="0">
              <a:solidFill>
                <a:schemeClr val="tx1"/>
              </a:solidFill>
            </a:endParaRPr>
          </a:p>
          <a:p>
            <a:pPr marL="36900" indent="0">
              <a:buNone/>
            </a:pPr>
            <a:r>
              <a:rPr lang="da-DK" dirty="0">
                <a:solidFill>
                  <a:schemeClr val="tx1"/>
                </a:solidFill>
              </a:rPr>
              <a:t>Helt aktuelt er der meget snak om folkepensionen i Danmark. Hvis politikerne hæver denne til 80 år (nu er den omkring 70 år) hvordan kunne dette tænkes at påvirke det økonomiske kredsløb?</a:t>
            </a:r>
          </a:p>
          <a:p>
            <a:pPr marL="36900" indent="0">
              <a:buNone/>
            </a:pPr>
            <a:endParaRPr lang="da-DK" dirty="0">
              <a:solidFill>
                <a:schemeClr val="tx1"/>
              </a:solidFill>
            </a:endParaRPr>
          </a:p>
          <a:p>
            <a:pPr marL="36900" indent="0">
              <a:buNone/>
            </a:pPr>
            <a:endParaRPr lang="da-DK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993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93033B-A3B5-6FEC-A30D-F7343B477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E4F5464-EC06-CD8A-760D-7EC50DCCB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Gæt et ord: </a:t>
            </a:r>
          </a:p>
          <a:p>
            <a:r>
              <a:rPr lang="da-DK" dirty="0">
                <a:solidFill>
                  <a:schemeClr val="tx1"/>
                </a:solidFill>
              </a:rPr>
              <a:t>Husholdninger</a:t>
            </a:r>
          </a:p>
          <a:p>
            <a:r>
              <a:rPr lang="da-DK" dirty="0">
                <a:solidFill>
                  <a:schemeClr val="tx1"/>
                </a:solidFill>
              </a:rPr>
              <a:t>Markedsøkonomi</a:t>
            </a:r>
          </a:p>
          <a:p>
            <a:r>
              <a:rPr lang="da-DK" dirty="0">
                <a:solidFill>
                  <a:schemeClr val="tx1"/>
                </a:solidFill>
              </a:rPr>
              <a:t>Flertalsregering</a:t>
            </a:r>
          </a:p>
          <a:p>
            <a:r>
              <a:rPr lang="da-DK" dirty="0">
                <a:solidFill>
                  <a:schemeClr val="tx1"/>
                </a:solidFill>
              </a:rPr>
              <a:t>Mette Fredriksen</a:t>
            </a:r>
          </a:p>
          <a:p>
            <a:r>
              <a:rPr lang="da-DK" dirty="0">
                <a:solidFill>
                  <a:schemeClr val="tx1"/>
                </a:solidFill>
              </a:rPr>
              <a:t>Den finansielle sektor</a:t>
            </a:r>
          </a:p>
        </p:txBody>
      </p:sp>
    </p:spTree>
    <p:extLst>
      <p:ext uri="{BB962C8B-B14F-4D97-AF65-F5344CB8AC3E}">
        <p14:creationId xmlns:p14="http://schemas.microsoft.com/office/powerpoint/2010/main" val="1968518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376</TotalTime>
  <Words>145</Words>
  <Application>Microsoft Office PowerPoint</Application>
  <PresentationFormat>Widescreen</PresentationFormat>
  <Paragraphs>29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Impact</vt:lpstr>
      <vt:lpstr>Badge</vt:lpstr>
      <vt:lpstr>PowerPoint-præsentation</vt:lpstr>
      <vt:lpstr>Mål med dagen</vt:lpstr>
      <vt:lpstr>Opsamling fra sidst</vt:lpstr>
      <vt:lpstr>PowerPoint-præsentation</vt:lpstr>
      <vt:lpstr>Læs tekst om det økonomiske kredsløb og lav opgave 1 og 2</vt:lpstr>
      <vt:lpstr>Opg. 3</vt:lpstr>
      <vt:lpstr>Opg 3</vt:lpstr>
      <vt:lpstr>Opsamling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Albin Esbjerg</dc:creator>
  <cp:lastModifiedBy>Anders Albin Esbjerg</cp:lastModifiedBy>
  <cp:revision>3</cp:revision>
  <dcterms:created xsi:type="dcterms:W3CDTF">2025-11-08T14:50:30Z</dcterms:created>
  <dcterms:modified xsi:type="dcterms:W3CDTF">2026-03-09T09:23:58Z</dcterms:modified>
</cp:coreProperties>
</file>