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sldIdLst>
    <p:sldId id="256" r:id="rId2"/>
    <p:sldId id="257" r:id="rId3"/>
    <p:sldId id="260" r:id="rId4"/>
    <p:sldId id="261" r:id="rId5"/>
    <p:sldId id="263" r:id="rId6"/>
    <p:sldId id="262" r:id="rId7"/>
    <p:sldId id="266" r:id="rId8"/>
    <p:sldId id="268" r:id="rId9"/>
    <p:sldId id="267" r:id="rId10"/>
    <p:sldId id="265" r:id="rId11"/>
    <p:sldId id="25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Albin Esbjerg" userId="64407af7-ce10-4b99-b7a2-e8608945a604" providerId="ADAL" clId="{59800D51-48DE-4C63-8DEF-2031A99B7CA9}"/>
    <pc:docChg chg="custSel addSld delSld modSld sldOrd">
      <pc:chgData name="Anders Albin Esbjerg" userId="64407af7-ce10-4b99-b7a2-e8608945a604" providerId="ADAL" clId="{59800D51-48DE-4C63-8DEF-2031A99B7CA9}" dt="2026-03-14T13:45:10.056" v="2698" actId="1076"/>
      <pc:docMkLst>
        <pc:docMk/>
      </pc:docMkLst>
      <pc:sldChg chg="modSp mod">
        <pc:chgData name="Anders Albin Esbjerg" userId="64407af7-ce10-4b99-b7a2-e8608945a604" providerId="ADAL" clId="{59800D51-48DE-4C63-8DEF-2031A99B7CA9}" dt="2026-03-10T20:31:26.309" v="183" actId="20577"/>
        <pc:sldMkLst>
          <pc:docMk/>
          <pc:sldMk cId="3839132308" sldId="256"/>
        </pc:sldMkLst>
        <pc:spChg chg="mod">
          <ac:chgData name="Anders Albin Esbjerg" userId="64407af7-ce10-4b99-b7a2-e8608945a604" providerId="ADAL" clId="{59800D51-48DE-4C63-8DEF-2031A99B7CA9}" dt="2026-03-10T20:31:26.309" v="183" actId="20577"/>
          <ac:spMkLst>
            <pc:docMk/>
            <pc:sldMk cId="3839132308" sldId="256"/>
            <ac:spMk id="5" creationId="{C1FD559F-BD45-03F9-24D2-85F40830166B}"/>
          </ac:spMkLst>
        </pc:spChg>
      </pc:sldChg>
      <pc:sldChg chg="modSp mod">
        <pc:chgData name="Anders Albin Esbjerg" userId="64407af7-ce10-4b99-b7a2-e8608945a604" providerId="ADAL" clId="{59800D51-48DE-4C63-8DEF-2031A99B7CA9}" dt="2026-03-10T22:13:12.656" v="2009" actId="6549"/>
        <pc:sldMkLst>
          <pc:docMk/>
          <pc:sldMk cId="2145412002" sldId="257"/>
        </pc:sldMkLst>
        <pc:spChg chg="mod">
          <ac:chgData name="Anders Albin Esbjerg" userId="64407af7-ce10-4b99-b7a2-e8608945a604" providerId="ADAL" clId="{59800D51-48DE-4C63-8DEF-2031A99B7CA9}" dt="2026-03-10T22:13:12.656" v="2009" actId="6549"/>
          <ac:spMkLst>
            <pc:docMk/>
            <pc:sldMk cId="2145412002" sldId="257"/>
            <ac:spMk id="3" creationId="{6D98A8E2-39BB-BC24-B637-1C7CE679BB4F}"/>
          </ac:spMkLst>
        </pc:spChg>
      </pc:sldChg>
      <pc:sldChg chg="modSp new mod">
        <pc:chgData name="Anders Albin Esbjerg" userId="64407af7-ce10-4b99-b7a2-e8608945a604" providerId="ADAL" clId="{59800D51-48DE-4C63-8DEF-2031A99B7CA9}" dt="2026-03-09T11:48:04.989" v="163"/>
        <pc:sldMkLst>
          <pc:docMk/>
          <pc:sldMk cId="1847394939" sldId="261"/>
        </pc:sldMkLst>
        <pc:spChg chg="mod">
          <ac:chgData name="Anders Albin Esbjerg" userId="64407af7-ce10-4b99-b7a2-e8608945a604" providerId="ADAL" clId="{59800D51-48DE-4C63-8DEF-2031A99B7CA9}" dt="2026-03-09T11:40:58.178" v="26" actId="20577"/>
          <ac:spMkLst>
            <pc:docMk/>
            <pc:sldMk cId="1847394939" sldId="261"/>
            <ac:spMk id="2" creationId="{3D0E722A-704F-23AE-532F-910DAC112E4A}"/>
          </ac:spMkLst>
        </pc:spChg>
        <pc:spChg chg="mod">
          <ac:chgData name="Anders Albin Esbjerg" userId="64407af7-ce10-4b99-b7a2-e8608945a604" providerId="ADAL" clId="{59800D51-48DE-4C63-8DEF-2031A99B7CA9}" dt="2026-03-09T11:48:04.989" v="163"/>
          <ac:spMkLst>
            <pc:docMk/>
            <pc:sldMk cId="1847394939" sldId="261"/>
            <ac:spMk id="3" creationId="{AF39F926-AACB-F1E1-AA6A-42C4B3AA21BD}"/>
          </ac:spMkLst>
        </pc:spChg>
      </pc:sldChg>
      <pc:sldChg chg="addSp delSp modSp new mod modAnim">
        <pc:chgData name="Anders Albin Esbjerg" userId="64407af7-ce10-4b99-b7a2-e8608945a604" providerId="ADAL" clId="{59800D51-48DE-4C63-8DEF-2031A99B7CA9}" dt="2026-03-14T13:41:12.066" v="2152" actId="1076"/>
        <pc:sldMkLst>
          <pc:docMk/>
          <pc:sldMk cId="1611680329" sldId="262"/>
        </pc:sldMkLst>
        <pc:spChg chg="mod">
          <ac:chgData name="Anders Albin Esbjerg" userId="64407af7-ce10-4b99-b7a2-e8608945a604" providerId="ADAL" clId="{59800D51-48DE-4C63-8DEF-2031A99B7CA9}" dt="2026-03-10T20:52:16.317" v="306" actId="20577"/>
          <ac:spMkLst>
            <pc:docMk/>
            <pc:sldMk cId="1611680329" sldId="262"/>
            <ac:spMk id="2" creationId="{55B51887-5659-0C68-B092-10D5AE74AA27}"/>
          </ac:spMkLst>
        </pc:spChg>
        <pc:spChg chg="mod">
          <ac:chgData name="Anders Albin Esbjerg" userId="64407af7-ce10-4b99-b7a2-e8608945a604" providerId="ADAL" clId="{59800D51-48DE-4C63-8DEF-2031A99B7CA9}" dt="2026-03-14T13:40:56.695" v="2151" actId="6549"/>
          <ac:spMkLst>
            <pc:docMk/>
            <pc:sldMk cId="1611680329" sldId="262"/>
            <ac:spMk id="3" creationId="{AB12AF11-96E3-C5F4-C558-4B7472F95F5B}"/>
          </ac:spMkLst>
        </pc:spChg>
        <pc:picChg chg="add mod ord">
          <ac:chgData name="Anders Albin Esbjerg" userId="64407af7-ce10-4b99-b7a2-e8608945a604" providerId="ADAL" clId="{59800D51-48DE-4C63-8DEF-2031A99B7CA9}" dt="2026-03-14T13:41:12.066" v="2152" actId="1076"/>
          <ac:picMkLst>
            <pc:docMk/>
            <pc:sldMk cId="1611680329" sldId="262"/>
            <ac:picMk id="8" creationId="{CD2C11E8-7A31-40DC-F8C6-522C9C4EF36F}"/>
          </ac:picMkLst>
        </pc:picChg>
      </pc:sldChg>
      <pc:sldChg chg="modSp new mod">
        <pc:chgData name="Anders Albin Esbjerg" userId="64407af7-ce10-4b99-b7a2-e8608945a604" providerId="ADAL" clId="{59800D51-48DE-4C63-8DEF-2031A99B7CA9}" dt="2026-03-10T20:52:08.528" v="289" actId="20577"/>
        <pc:sldMkLst>
          <pc:docMk/>
          <pc:sldMk cId="2366720158" sldId="263"/>
        </pc:sldMkLst>
        <pc:spChg chg="mod">
          <ac:chgData name="Anders Albin Esbjerg" userId="64407af7-ce10-4b99-b7a2-e8608945a604" providerId="ADAL" clId="{59800D51-48DE-4C63-8DEF-2031A99B7CA9}" dt="2026-03-10T20:52:08.528" v="289" actId="20577"/>
          <ac:spMkLst>
            <pc:docMk/>
            <pc:sldMk cId="2366720158" sldId="263"/>
            <ac:spMk id="2" creationId="{26863FCF-FB54-3F31-6BB3-7167EC8DCA5D}"/>
          </ac:spMkLst>
        </pc:spChg>
        <pc:spChg chg="mod">
          <ac:chgData name="Anders Albin Esbjerg" userId="64407af7-ce10-4b99-b7a2-e8608945a604" providerId="ADAL" clId="{59800D51-48DE-4C63-8DEF-2031A99B7CA9}" dt="2026-03-10T20:49:40.118" v="236" actId="20577"/>
          <ac:spMkLst>
            <pc:docMk/>
            <pc:sldMk cId="2366720158" sldId="263"/>
            <ac:spMk id="3" creationId="{2885CE68-409B-1295-0D6B-7ABD20B48F60}"/>
          </ac:spMkLst>
        </pc:spChg>
      </pc:sldChg>
      <pc:sldChg chg="addSp delSp modSp new mod ord modAnim">
        <pc:chgData name="Anders Albin Esbjerg" userId="64407af7-ce10-4b99-b7a2-e8608945a604" providerId="ADAL" clId="{59800D51-48DE-4C63-8DEF-2031A99B7CA9}" dt="2026-03-10T22:03:27.135" v="1965"/>
        <pc:sldMkLst>
          <pc:docMk/>
          <pc:sldMk cId="2063858037" sldId="265"/>
        </pc:sldMkLst>
        <pc:spChg chg="mod">
          <ac:chgData name="Anders Albin Esbjerg" userId="64407af7-ce10-4b99-b7a2-e8608945a604" providerId="ADAL" clId="{59800D51-48DE-4C63-8DEF-2031A99B7CA9}" dt="2026-03-10T21:51:22.265" v="1861" actId="14100"/>
          <ac:spMkLst>
            <pc:docMk/>
            <pc:sldMk cId="2063858037" sldId="265"/>
            <ac:spMk id="2" creationId="{F4D7EA62-B21A-2B89-1A90-03DE3F8258C1}"/>
          </ac:spMkLst>
        </pc:spChg>
        <pc:spChg chg="add mod">
          <ac:chgData name="Anders Albin Esbjerg" userId="64407af7-ce10-4b99-b7a2-e8608945a604" providerId="ADAL" clId="{59800D51-48DE-4C63-8DEF-2031A99B7CA9}" dt="2026-03-10T21:52:40.159" v="1924" actId="20577"/>
          <ac:spMkLst>
            <pc:docMk/>
            <pc:sldMk cId="2063858037" sldId="265"/>
            <ac:spMk id="4" creationId="{4F414AAA-DA0C-2AD3-D718-824D0558E25A}"/>
          </ac:spMkLst>
        </pc:spChg>
      </pc:sldChg>
      <pc:sldChg chg="addSp modSp new mod modAnim">
        <pc:chgData name="Anders Albin Esbjerg" userId="64407af7-ce10-4b99-b7a2-e8608945a604" providerId="ADAL" clId="{59800D51-48DE-4C63-8DEF-2031A99B7CA9}" dt="2026-03-10T22:14:48.074" v="2144" actId="20577"/>
        <pc:sldMkLst>
          <pc:docMk/>
          <pc:sldMk cId="4089523071" sldId="266"/>
        </pc:sldMkLst>
        <pc:spChg chg="mod">
          <ac:chgData name="Anders Albin Esbjerg" userId="64407af7-ce10-4b99-b7a2-e8608945a604" providerId="ADAL" clId="{59800D51-48DE-4C63-8DEF-2031A99B7CA9}" dt="2026-03-10T21:57:08.683" v="1953" actId="14100"/>
          <ac:spMkLst>
            <pc:docMk/>
            <pc:sldMk cId="4089523071" sldId="266"/>
            <ac:spMk id="2" creationId="{0E446391-15A4-57D1-E505-E5E5583A5087}"/>
          </ac:spMkLst>
        </pc:spChg>
        <pc:spChg chg="mod">
          <ac:chgData name="Anders Albin Esbjerg" userId="64407af7-ce10-4b99-b7a2-e8608945a604" providerId="ADAL" clId="{59800D51-48DE-4C63-8DEF-2031A99B7CA9}" dt="2026-03-10T22:14:48.074" v="2144" actId="20577"/>
          <ac:spMkLst>
            <pc:docMk/>
            <pc:sldMk cId="4089523071" sldId="266"/>
            <ac:spMk id="3" creationId="{87AF6C9B-70D1-C422-42B2-3547A2EAB1B4}"/>
          </ac:spMkLst>
        </pc:spChg>
        <pc:picChg chg="add mod">
          <ac:chgData name="Anders Albin Esbjerg" userId="64407af7-ce10-4b99-b7a2-e8608945a604" providerId="ADAL" clId="{59800D51-48DE-4C63-8DEF-2031A99B7CA9}" dt="2026-03-10T21:57:04.793" v="1951" actId="14100"/>
          <ac:picMkLst>
            <pc:docMk/>
            <pc:sldMk cId="4089523071" sldId="266"/>
            <ac:picMk id="4" creationId="{E779A26E-B34F-2508-A318-2B65602C2153}"/>
          </ac:picMkLst>
        </pc:picChg>
      </pc:sldChg>
      <pc:sldChg chg="addSp delSp modSp new mod">
        <pc:chgData name="Anders Albin Esbjerg" userId="64407af7-ce10-4b99-b7a2-e8608945a604" providerId="ADAL" clId="{59800D51-48DE-4C63-8DEF-2031A99B7CA9}" dt="2026-03-14T13:45:10.056" v="2698" actId="1076"/>
        <pc:sldMkLst>
          <pc:docMk/>
          <pc:sldMk cId="90868197" sldId="267"/>
        </pc:sldMkLst>
        <pc:picChg chg="add mod ord">
          <ac:chgData name="Anders Albin Esbjerg" userId="64407af7-ce10-4b99-b7a2-e8608945a604" providerId="ADAL" clId="{59800D51-48DE-4C63-8DEF-2031A99B7CA9}" dt="2026-03-14T13:45:10.056" v="2698" actId="1076"/>
          <ac:picMkLst>
            <pc:docMk/>
            <pc:sldMk cId="90868197" sldId="267"/>
            <ac:picMk id="5" creationId="{63C87187-459F-8B07-9637-ED0D271B7829}"/>
          </ac:picMkLst>
        </pc:picChg>
      </pc:sldChg>
      <pc:sldChg chg="modSp new mod">
        <pc:chgData name="Anders Albin Esbjerg" userId="64407af7-ce10-4b99-b7a2-e8608945a604" providerId="ADAL" clId="{59800D51-48DE-4C63-8DEF-2031A99B7CA9}" dt="2026-03-14T13:44:44.586" v="2697" actId="20577"/>
        <pc:sldMkLst>
          <pc:docMk/>
          <pc:sldMk cId="2226650797" sldId="268"/>
        </pc:sldMkLst>
        <pc:spChg chg="mod">
          <ac:chgData name="Anders Albin Esbjerg" userId="64407af7-ce10-4b99-b7a2-e8608945a604" providerId="ADAL" clId="{59800D51-48DE-4C63-8DEF-2031A99B7CA9}" dt="2026-03-14T13:42:01.026" v="2265" actId="20577"/>
          <ac:spMkLst>
            <pc:docMk/>
            <pc:sldMk cId="2226650797" sldId="268"/>
            <ac:spMk id="2" creationId="{22B16F66-502F-CF0F-7015-78449EAB480E}"/>
          </ac:spMkLst>
        </pc:spChg>
        <pc:spChg chg="mod">
          <ac:chgData name="Anders Albin Esbjerg" userId="64407af7-ce10-4b99-b7a2-e8608945a604" providerId="ADAL" clId="{59800D51-48DE-4C63-8DEF-2031A99B7CA9}" dt="2026-03-14T13:44:44.586" v="2697" actId="20577"/>
          <ac:spMkLst>
            <pc:docMk/>
            <pc:sldMk cId="2226650797" sldId="268"/>
            <ac:spMk id="3" creationId="{AFE9ABAE-CF77-03D9-EDDA-F4D48BF7AA8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602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483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360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99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09539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44769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53263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035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597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2649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771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14-03-2026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71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vimeo.com/818678967?fl=pl&amp;fe=c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er er ingen alternativ tekst for dette billede">
            <a:extLst>
              <a:ext uri="{FF2B5EF4-FFF2-40B4-BE49-F238E27FC236}">
                <a16:creationId xmlns:a16="http://schemas.microsoft.com/office/drawing/2014/main" id="{F781DC5A-5B31-6E39-5FB1-43674F3E6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1" y="0"/>
            <a:ext cx="12496799" cy="702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4C4A90-CD9B-F98E-B3E2-1884E7194AA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1237175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Hvor skal pengene komme fra?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1FD559F-BD45-03F9-24D2-85F40830166B}"/>
              </a:ext>
            </a:extLst>
          </p:cNvPr>
          <p:cNvSpPr txBox="1">
            <a:spLocks/>
          </p:cNvSpPr>
          <p:nvPr/>
        </p:nvSpPr>
        <p:spPr>
          <a:xfrm>
            <a:off x="-2" y="1148316"/>
            <a:ext cx="4789716" cy="327128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Lektion 3 –</a:t>
            </a:r>
          </a:p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økonomiske mål:</a:t>
            </a:r>
          </a:p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BNP og arbejdsløshed</a:t>
            </a:r>
            <a:endParaRPr lang="da-DK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9132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D7EA62-B21A-2B89-1A90-03DE3F825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206829"/>
            <a:ext cx="10178322" cy="903514"/>
          </a:xfrm>
        </p:spPr>
        <p:txBody>
          <a:bodyPr/>
          <a:lstStyle/>
          <a:p>
            <a:r>
              <a:rPr lang="da-DK" dirty="0"/>
              <a:t>Produktion vs. Produktivitet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4F414AAA-DA0C-2AD3-D718-824D0558E25A}"/>
              </a:ext>
            </a:extLst>
          </p:cNvPr>
          <p:cNvSpPr txBox="1"/>
          <p:nvPr/>
        </p:nvSpPr>
        <p:spPr>
          <a:xfrm>
            <a:off x="838200" y="1240971"/>
            <a:ext cx="11353799" cy="56938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2800" dirty="0"/>
              <a:t>En virksomhed laver 1000 cykler i 2025, men den samme virksomhed laver 2000 cykler i 2026. </a:t>
            </a:r>
          </a:p>
          <a:p>
            <a:pPr algn="ctr"/>
            <a:endParaRPr lang="da-DK" sz="2800" dirty="0"/>
          </a:p>
          <a:p>
            <a:pPr algn="ctr"/>
            <a:r>
              <a:rPr lang="da-DK" sz="2800" dirty="0"/>
              <a:t>Hvad er væksten i produktionen fra 2025 til 2026? </a:t>
            </a:r>
          </a:p>
          <a:p>
            <a:pPr algn="ctr"/>
            <a:endParaRPr lang="da-DK" sz="2800" dirty="0"/>
          </a:p>
          <a:p>
            <a:pPr algn="ctr"/>
            <a:r>
              <a:rPr lang="da-DK" sz="2800" dirty="0"/>
              <a:t>En virksomhed laver 1000 cykler i 2025 og dette krævede 5000 arbejdstimer, mens den samme virksomhed lavede 1000 cykler i 2026 og dette krævede kun 2500 arbejdstimer.</a:t>
            </a:r>
          </a:p>
          <a:p>
            <a:pPr algn="ctr"/>
            <a:endParaRPr lang="da-DK" sz="2800" dirty="0"/>
          </a:p>
          <a:p>
            <a:pPr algn="ctr"/>
            <a:r>
              <a:rPr lang="da-DK" sz="2800" dirty="0"/>
              <a:t>Hvor meget er produktiviteten steget? </a:t>
            </a:r>
          </a:p>
          <a:p>
            <a:pPr algn="ctr"/>
            <a:endParaRPr lang="da-DK" sz="2800" dirty="0"/>
          </a:p>
          <a:p>
            <a:pPr algn="ctr"/>
            <a:r>
              <a:rPr lang="da-DK" sz="2800" dirty="0"/>
              <a:t>Produktion handler om mængden af vare der bliver produceret</a:t>
            </a:r>
          </a:p>
          <a:p>
            <a:pPr algn="ctr"/>
            <a:r>
              <a:rPr lang="da-DK" sz="2800" dirty="0"/>
              <a:t>Produktivitet handler om hvor meget der kræves for at produceres en vare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06385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BAA157-6E58-268A-78B0-3FC146EA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5BC-8F61-2881-5CB8-6B0551C6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899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29502-CC66-92EE-2D21-033A5774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med dagen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98A8E2-39BB-BC24-B637-1C7CE679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Opsamling fra sidst</a:t>
            </a:r>
          </a:p>
          <a:p>
            <a:r>
              <a:rPr lang="da-DK" dirty="0"/>
              <a:t>2.  Læs</a:t>
            </a:r>
          </a:p>
          <a:p>
            <a:r>
              <a:rPr lang="da-DK" dirty="0"/>
              <a:t>3. Økonomisk vækst</a:t>
            </a:r>
          </a:p>
          <a:p>
            <a:r>
              <a:rPr lang="da-DK" dirty="0"/>
              <a:t>4.  Arbejdsløshed</a:t>
            </a:r>
          </a:p>
          <a:p>
            <a:r>
              <a:rPr lang="da-DK" dirty="0"/>
              <a:t>5. Opsamling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541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CEEB4-2B61-D119-CED7-E188DEF0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fra sidst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100A0E-903D-816F-10C4-ABB5BBB8C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950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0E722A-704F-23AE-532F-910DAC112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økonomiske mål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39F926-AACB-F1E1-AA6A-42C4B3AA2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sz="3200" dirty="0">
                <a:solidFill>
                  <a:schemeClr val="tx1"/>
                </a:solidFill>
              </a:rPr>
              <a:t>Økonomisk vækst </a:t>
            </a:r>
            <a:r>
              <a:rPr lang="da-DK" sz="3200" dirty="0">
                <a:solidFill>
                  <a:schemeClr val="tx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</a:t>
            </a:r>
            <a:endParaRPr lang="da-DK" sz="32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da-DK" sz="3200" dirty="0">
                <a:solidFill>
                  <a:schemeClr val="tx1"/>
                </a:solidFill>
              </a:rPr>
              <a:t>Lav arbejdsløshed </a:t>
            </a:r>
            <a:r>
              <a:rPr lang="da-DK" sz="3200" dirty="0">
                <a:solidFill>
                  <a:schemeClr val="tx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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dirty="0">
                <a:solidFill>
                  <a:schemeClr val="tx1"/>
                </a:solidFill>
              </a:rPr>
              <a:t>Lav inflation</a:t>
            </a:r>
          </a:p>
          <a:p>
            <a:r>
              <a:rPr lang="da-DK" sz="3200" dirty="0">
                <a:solidFill>
                  <a:schemeClr val="tx1"/>
                </a:solidFill>
              </a:rPr>
              <a:t>Betalingsbalance</a:t>
            </a:r>
          </a:p>
          <a:p>
            <a:r>
              <a:rPr lang="da-DK" sz="3200" dirty="0">
                <a:solidFill>
                  <a:schemeClr val="tx1"/>
                </a:solidFill>
              </a:rPr>
              <a:t>Balance på statsbudgettet</a:t>
            </a:r>
          </a:p>
          <a:p>
            <a:r>
              <a:rPr lang="da-DK" sz="3200" dirty="0">
                <a:solidFill>
                  <a:schemeClr val="tx1"/>
                </a:solidFill>
              </a:rPr>
              <a:t>Bæredygtig økonomi</a:t>
            </a:r>
          </a:p>
        </p:txBody>
      </p:sp>
    </p:spTree>
    <p:extLst>
      <p:ext uri="{BB962C8B-B14F-4D97-AF65-F5344CB8AC3E}">
        <p14:creationId xmlns:p14="http://schemas.microsoft.com/office/powerpoint/2010/main" val="184739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863FCF-FB54-3F31-6BB3-7167EC8DC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Læsning plus læsefokus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885CE68-409B-1295-0D6B-7ABD20B48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6720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B51887-5659-0C68-B092-10D5AE74A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Økonomisk vækst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12AF11-96E3-C5F4-C558-4B7472F95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11705"/>
            <a:ext cx="10178322" cy="4467887"/>
          </a:xfrm>
        </p:spPr>
        <p:txBody>
          <a:bodyPr/>
          <a:lstStyle/>
          <a:p>
            <a:r>
              <a:rPr lang="da-DK" dirty="0"/>
              <a:t>BNP (bruttonationalprodukt): </a:t>
            </a:r>
          </a:p>
          <a:p>
            <a:pPr lvl="1"/>
            <a:r>
              <a:rPr lang="da-DK" dirty="0"/>
              <a:t>Den samlede værdi af et års produktion i et land (video: </a:t>
            </a:r>
            <a:r>
              <a:rPr lang="da-DK" dirty="0">
                <a:hlinkClick r:id="rId2"/>
              </a:rPr>
              <a:t>https://vimeo.com/818678967?fl=pl&amp;fe=cm</a:t>
            </a:r>
            <a:r>
              <a:rPr lang="da-DK" dirty="0"/>
              <a:t>)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CD2C11E8-7A31-40DC-F8C6-522C9C4EF3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0"/>
            <a:ext cx="1028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68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446391-15A4-57D1-E505-E5E5583A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171" y="382385"/>
            <a:ext cx="4702629" cy="1492132"/>
          </a:xfrm>
        </p:spPr>
        <p:txBody>
          <a:bodyPr/>
          <a:lstStyle/>
          <a:p>
            <a:r>
              <a:rPr lang="da-DK" dirty="0"/>
              <a:t>Arbejdsløshed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AF6C9B-70D1-C422-42B2-3547A2EAB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170" y="1796143"/>
            <a:ext cx="4582887" cy="4083449"/>
          </a:xfrm>
        </p:spPr>
        <p:txBody>
          <a:bodyPr/>
          <a:lstStyle/>
          <a:p>
            <a:r>
              <a:rPr lang="da-DK" kern="100" dirty="0"/>
              <a:t>Forklar med egne ord, hvordan en lav arbejdsløshed påvirker det økonomiske kredsløb</a:t>
            </a:r>
          </a:p>
          <a:p>
            <a:r>
              <a:rPr lang="da-DK" kern="100" dirty="0"/>
              <a:t>Forklar med egne ord, hvordan en høj arbejdsløshed påvirker det økonomiske kredsløb</a:t>
            </a:r>
          </a:p>
          <a:p>
            <a:endParaRPr lang="da-DK" kern="100" dirty="0"/>
          </a:p>
          <a:p>
            <a:r>
              <a:rPr lang="da-DK" kern="100" dirty="0"/>
              <a:t>Forklar nu til sidst hvordan arbejdsløshed kan påvirke den økonomiske vækst </a:t>
            </a:r>
            <a:r>
              <a:rPr lang="da-DK" kern="100"/>
              <a:t>i landet</a:t>
            </a:r>
            <a:endParaRPr lang="da-DK" dirty="0"/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779A26E-B34F-2508-A318-2B65602C2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1" y="0"/>
            <a:ext cx="6553200" cy="683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52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B16F66-502F-CF0F-7015-78449EAB4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Små historier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E9ABAE-CF77-03D9-EDDA-F4D48BF7A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93371"/>
            <a:ext cx="10178322" cy="5366658"/>
          </a:xfrm>
        </p:spPr>
        <p:txBody>
          <a:bodyPr>
            <a:normAutofit/>
          </a:bodyPr>
          <a:lstStyle/>
          <a:p>
            <a:r>
              <a:rPr lang="da-DK" sz="3200" dirty="0">
                <a:solidFill>
                  <a:schemeClr val="tx1"/>
                </a:solidFill>
              </a:rPr>
              <a:t>Skriv nu en historie i elevfeedback. Historien skal omhandle en fiktiv dansker der er blevet </a:t>
            </a:r>
            <a:r>
              <a:rPr lang="da-DK" sz="3200" b="1" dirty="0">
                <a:solidFill>
                  <a:schemeClr val="tx1"/>
                </a:solidFill>
              </a:rPr>
              <a:t>konjunktur</a:t>
            </a:r>
            <a:r>
              <a:rPr lang="da-DK" sz="3200" dirty="0">
                <a:solidFill>
                  <a:schemeClr val="tx1"/>
                </a:solidFill>
              </a:rPr>
              <a:t>arbejdsløs, </a:t>
            </a:r>
            <a:r>
              <a:rPr lang="da-DK" sz="3200" b="1" dirty="0">
                <a:solidFill>
                  <a:schemeClr val="tx1"/>
                </a:solidFill>
              </a:rPr>
              <a:t>struktur</a:t>
            </a:r>
            <a:r>
              <a:rPr lang="da-DK" sz="3200" dirty="0">
                <a:solidFill>
                  <a:schemeClr val="tx1"/>
                </a:solidFill>
              </a:rPr>
              <a:t>arbejdsløs, </a:t>
            </a:r>
            <a:r>
              <a:rPr lang="da-DK" sz="3200" b="1" dirty="0">
                <a:solidFill>
                  <a:schemeClr val="tx1"/>
                </a:solidFill>
              </a:rPr>
              <a:t>sæson</a:t>
            </a:r>
            <a:r>
              <a:rPr lang="da-DK" sz="3200" dirty="0">
                <a:solidFill>
                  <a:schemeClr val="tx1"/>
                </a:solidFill>
              </a:rPr>
              <a:t>arbejdsløs eller </a:t>
            </a:r>
            <a:r>
              <a:rPr lang="da-DK" sz="3200" b="1" dirty="0">
                <a:solidFill>
                  <a:schemeClr val="tx1"/>
                </a:solidFill>
              </a:rPr>
              <a:t>friktions</a:t>
            </a:r>
            <a:r>
              <a:rPr lang="da-DK" sz="3200" dirty="0">
                <a:solidFill>
                  <a:schemeClr val="tx1"/>
                </a:solidFill>
              </a:rPr>
              <a:t>arbejdsløs. </a:t>
            </a:r>
          </a:p>
          <a:p>
            <a:pPr lvl="1"/>
            <a:r>
              <a:rPr lang="da-DK" sz="2800" dirty="0">
                <a:solidFill>
                  <a:schemeClr val="tx1"/>
                </a:solidFill>
              </a:rPr>
              <a:t>Kom blandt andet ind på hvilket job personen tidligere havde</a:t>
            </a:r>
          </a:p>
          <a:p>
            <a:pPr lvl="1"/>
            <a:endParaRPr lang="da-DK" sz="2800" dirty="0">
              <a:solidFill>
                <a:schemeClr val="tx1"/>
              </a:solidFill>
            </a:endParaRPr>
          </a:p>
          <a:p>
            <a:pPr lvl="1"/>
            <a:r>
              <a:rPr lang="da-DK" sz="2800" dirty="0">
                <a:solidFill>
                  <a:schemeClr val="tx1"/>
                </a:solidFill>
              </a:rPr>
              <a:t>Din sidemakker skal herefter læse din historie og gætte om hvilken type arbejdsløshed din person er ramt af. </a:t>
            </a:r>
          </a:p>
        </p:txBody>
      </p:sp>
    </p:spTree>
    <p:extLst>
      <p:ext uri="{BB962C8B-B14F-4D97-AF65-F5344CB8AC3E}">
        <p14:creationId xmlns:p14="http://schemas.microsoft.com/office/powerpoint/2010/main" val="2226650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6B436B-E877-B23E-D0CF-41161A9F8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63C87187-459F-8B07-9637-ED0D271B78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39" y="72452"/>
            <a:ext cx="10178322" cy="678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6819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350</TotalTime>
  <Words>279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Impact</vt:lpstr>
      <vt:lpstr>Wingdings</vt:lpstr>
      <vt:lpstr>Badge</vt:lpstr>
      <vt:lpstr>PowerPoint-præsentation</vt:lpstr>
      <vt:lpstr>Mål med dagen</vt:lpstr>
      <vt:lpstr>Opsamling fra sidst</vt:lpstr>
      <vt:lpstr>De økonomiske mål </vt:lpstr>
      <vt:lpstr>Læsning plus læsefokus</vt:lpstr>
      <vt:lpstr>Økonomisk vækst</vt:lpstr>
      <vt:lpstr>Arbejdsløshed</vt:lpstr>
      <vt:lpstr>Små historier</vt:lpstr>
      <vt:lpstr>PowerPoint-præsentation</vt:lpstr>
      <vt:lpstr>Produktion vs. Produktivitet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Albin Esbjerg</dc:creator>
  <cp:lastModifiedBy>Anders Albin Esbjerg</cp:lastModifiedBy>
  <cp:revision>3</cp:revision>
  <dcterms:created xsi:type="dcterms:W3CDTF">2025-11-08T14:50:30Z</dcterms:created>
  <dcterms:modified xsi:type="dcterms:W3CDTF">2026-03-14T13:45:18Z</dcterms:modified>
</cp:coreProperties>
</file>