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1" r:id="rId4"/>
  </p:sldMasterIdLst>
  <p:notesMasterIdLst>
    <p:notesMasterId r:id="rId21"/>
  </p:notesMasterIdLst>
  <p:sldIdLst>
    <p:sldId id="256" r:id="rId5"/>
    <p:sldId id="257" r:id="rId6"/>
    <p:sldId id="260" r:id="rId7"/>
    <p:sldId id="261" r:id="rId8"/>
    <p:sldId id="262" r:id="rId9"/>
    <p:sldId id="264" r:id="rId10"/>
    <p:sldId id="263" r:id="rId11"/>
    <p:sldId id="272" r:id="rId12"/>
    <p:sldId id="265" r:id="rId13"/>
    <p:sldId id="267" r:id="rId14"/>
    <p:sldId id="266" r:id="rId15"/>
    <p:sldId id="273" r:id="rId16"/>
    <p:sldId id="269" r:id="rId17"/>
    <p:sldId id="270" r:id="rId18"/>
    <p:sldId id="271" r:id="rId19"/>
    <p:sldId id="2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Albin Esbjerg" userId="64407af7-ce10-4b99-b7a2-e8608945a604" providerId="ADAL" clId="{59800D51-48DE-4C63-8DEF-2031A99B7CA9}"/>
    <pc:docChg chg="undo custSel addSld delSld modSld sldOrd">
      <pc:chgData name="Anders Albin Esbjerg" userId="64407af7-ce10-4b99-b7a2-e8608945a604" providerId="ADAL" clId="{59800D51-48DE-4C63-8DEF-2031A99B7CA9}" dt="2026-03-19T12:46:31.682" v="3693" actId="478"/>
      <pc:docMkLst>
        <pc:docMk/>
      </pc:docMkLst>
      <pc:sldChg chg="modSp mod">
        <pc:chgData name="Anders Albin Esbjerg" userId="64407af7-ce10-4b99-b7a2-e8608945a604" providerId="ADAL" clId="{59800D51-48DE-4C63-8DEF-2031A99B7CA9}" dt="2026-03-15T09:58:05.366" v="1715" actId="20577"/>
        <pc:sldMkLst>
          <pc:docMk/>
          <pc:sldMk cId="3839132308" sldId="256"/>
        </pc:sldMkLst>
        <pc:spChg chg="mod">
          <ac:chgData name="Anders Albin Esbjerg" userId="64407af7-ce10-4b99-b7a2-e8608945a604" providerId="ADAL" clId="{59800D51-48DE-4C63-8DEF-2031A99B7CA9}" dt="2026-03-15T09:58:05.366" v="1715" actId="20577"/>
          <ac:spMkLst>
            <pc:docMk/>
            <pc:sldMk cId="3839132308" sldId="256"/>
            <ac:spMk id="5" creationId="{C1FD559F-BD45-03F9-24D2-85F40830166B}"/>
          </ac:spMkLst>
        </pc:spChg>
      </pc:sldChg>
      <pc:sldChg chg="modSp mod">
        <pc:chgData name="Anders Albin Esbjerg" userId="64407af7-ce10-4b99-b7a2-e8608945a604" providerId="ADAL" clId="{59800D51-48DE-4C63-8DEF-2031A99B7CA9}" dt="2026-03-15T14:05:32.742" v="2907" actId="20577"/>
        <pc:sldMkLst>
          <pc:docMk/>
          <pc:sldMk cId="2145412002" sldId="257"/>
        </pc:sldMkLst>
        <pc:spChg chg="mod">
          <ac:chgData name="Anders Albin Esbjerg" userId="64407af7-ce10-4b99-b7a2-e8608945a604" providerId="ADAL" clId="{59800D51-48DE-4C63-8DEF-2031A99B7CA9}" dt="2026-03-15T14:05:32.742" v="2907" actId="20577"/>
          <ac:spMkLst>
            <pc:docMk/>
            <pc:sldMk cId="2145412002" sldId="257"/>
            <ac:spMk id="3" creationId="{6D98A8E2-39BB-BC24-B637-1C7CE679BB4F}"/>
          </ac:spMkLst>
        </pc:spChg>
      </pc:sldChg>
      <pc:sldChg chg="modSp mod">
        <pc:chgData name="Anders Albin Esbjerg" userId="64407af7-ce10-4b99-b7a2-e8608945a604" providerId="ADAL" clId="{59800D51-48DE-4C63-8DEF-2031A99B7CA9}" dt="2026-03-15T14:10:00.732" v="3030" actId="20577"/>
        <pc:sldMkLst>
          <pc:docMk/>
          <pc:sldMk cId="4239500702" sldId="260"/>
        </pc:sldMkLst>
        <pc:spChg chg="mod">
          <ac:chgData name="Anders Albin Esbjerg" userId="64407af7-ce10-4b99-b7a2-e8608945a604" providerId="ADAL" clId="{59800D51-48DE-4C63-8DEF-2031A99B7CA9}" dt="2026-03-15T14:10:00.732" v="3030" actId="20577"/>
          <ac:spMkLst>
            <pc:docMk/>
            <pc:sldMk cId="4239500702" sldId="260"/>
            <ac:spMk id="3" creationId="{12100A0E-903D-816F-10C4-ABB5BBB8C845}"/>
          </ac:spMkLst>
        </pc:spChg>
      </pc:sldChg>
      <pc:sldChg chg="modSp add mod">
        <pc:chgData name="Anders Albin Esbjerg" userId="64407af7-ce10-4b99-b7a2-e8608945a604" providerId="ADAL" clId="{59800D51-48DE-4C63-8DEF-2031A99B7CA9}" dt="2026-03-11T11:28:43.509" v="125" actId="13926"/>
        <pc:sldMkLst>
          <pc:docMk/>
          <pc:sldMk cId="1847394939" sldId="261"/>
        </pc:sldMkLst>
        <pc:spChg chg="mod">
          <ac:chgData name="Anders Albin Esbjerg" userId="64407af7-ce10-4b99-b7a2-e8608945a604" providerId="ADAL" clId="{59800D51-48DE-4C63-8DEF-2031A99B7CA9}" dt="2026-03-11T11:28:43.509" v="125" actId="13926"/>
          <ac:spMkLst>
            <pc:docMk/>
            <pc:sldMk cId="1847394939" sldId="261"/>
            <ac:spMk id="3" creationId="{AF39F926-AACB-F1E1-AA6A-42C4B3AA21BD}"/>
          </ac:spMkLst>
        </pc:spChg>
      </pc:sldChg>
      <pc:sldChg chg="modSp new mod modAnim">
        <pc:chgData name="Anders Albin Esbjerg" userId="64407af7-ce10-4b99-b7a2-e8608945a604" providerId="ADAL" clId="{59800D51-48DE-4C63-8DEF-2031A99B7CA9}" dt="2026-03-15T14:13:16.048" v="3278" actId="20577"/>
        <pc:sldMkLst>
          <pc:docMk/>
          <pc:sldMk cId="478590855" sldId="262"/>
        </pc:sldMkLst>
        <pc:spChg chg="mod">
          <ac:chgData name="Anders Albin Esbjerg" userId="64407af7-ce10-4b99-b7a2-e8608945a604" providerId="ADAL" clId="{59800D51-48DE-4C63-8DEF-2031A99B7CA9}" dt="2026-03-15T10:25:26.392" v="1800" actId="20577"/>
          <ac:spMkLst>
            <pc:docMk/>
            <pc:sldMk cId="478590855" sldId="262"/>
            <ac:spMk id="2" creationId="{53AF600F-9982-3C48-A23B-D882A48E8F8F}"/>
          </ac:spMkLst>
        </pc:spChg>
        <pc:spChg chg="mod">
          <ac:chgData name="Anders Albin Esbjerg" userId="64407af7-ce10-4b99-b7a2-e8608945a604" providerId="ADAL" clId="{59800D51-48DE-4C63-8DEF-2031A99B7CA9}" dt="2026-03-15T14:13:16.048" v="3278" actId="20577"/>
          <ac:spMkLst>
            <pc:docMk/>
            <pc:sldMk cId="478590855" sldId="262"/>
            <ac:spMk id="3" creationId="{2ED58A49-AD0C-48D6-9631-F24D5DA99326}"/>
          </ac:spMkLst>
        </pc:spChg>
      </pc:sldChg>
      <pc:sldChg chg="addSp modSp new mod modAnim">
        <pc:chgData name="Anders Albin Esbjerg" userId="64407af7-ce10-4b99-b7a2-e8608945a604" providerId="ADAL" clId="{59800D51-48DE-4C63-8DEF-2031A99B7CA9}" dt="2026-03-15T14:16:56.663" v="3314" actId="20577"/>
        <pc:sldMkLst>
          <pc:docMk/>
          <pc:sldMk cId="3638966126" sldId="263"/>
        </pc:sldMkLst>
        <pc:spChg chg="mod">
          <ac:chgData name="Anders Albin Esbjerg" userId="64407af7-ce10-4b99-b7a2-e8608945a604" providerId="ADAL" clId="{59800D51-48DE-4C63-8DEF-2031A99B7CA9}" dt="2026-03-15T11:04:40.819" v="2146" actId="14100"/>
          <ac:spMkLst>
            <pc:docMk/>
            <pc:sldMk cId="3638966126" sldId="263"/>
            <ac:spMk id="2" creationId="{1454C1A5-4CF0-D9C1-9A94-2886E7E8D63E}"/>
          </ac:spMkLst>
        </pc:spChg>
        <pc:spChg chg="mod">
          <ac:chgData name="Anders Albin Esbjerg" userId="64407af7-ce10-4b99-b7a2-e8608945a604" providerId="ADAL" clId="{59800D51-48DE-4C63-8DEF-2031A99B7CA9}" dt="2026-03-15T14:16:56.663" v="3314" actId="20577"/>
          <ac:spMkLst>
            <pc:docMk/>
            <pc:sldMk cId="3638966126" sldId="263"/>
            <ac:spMk id="3" creationId="{8A6F2CF4-A9F4-1FF0-9196-0CE393E4F5E1}"/>
          </ac:spMkLst>
        </pc:spChg>
        <pc:picChg chg="add mod">
          <ac:chgData name="Anders Albin Esbjerg" userId="64407af7-ce10-4b99-b7a2-e8608945a604" providerId="ADAL" clId="{59800D51-48DE-4C63-8DEF-2031A99B7CA9}" dt="2026-03-11T12:26:56.472" v="941" actId="1076"/>
          <ac:picMkLst>
            <pc:docMk/>
            <pc:sldMk cId="3638966126" sldId="263"/>
            <ac:picMk id="4" creationId="{95456F7C-5960-2776-C9FA-EDC11F37F0FF}"/>
          </ac:picMkLst>
        </pc:picChg>
      </pc:sldChg>
      <pc:sldChg chg="addSp delSp modSp new mod modAnim">
        <pc:chgData name="Anders Albin Esbjerg" userId="64407af7-ce10-4b99-b7a2-e8608945a604" providerId="ADAL" clId="{59800D51-48DE-4C63-8DEF-2031A99B7CA9}" dt="2026-03-14T14:12:29.522" v="1688" actId="20577"/>
        <pc:sldMkLst>
          <pc:docMk/>
          <pc:sldMk cId="2288957924" sldId="264"/>
        </pc:sldMkLst>
        <pc:spChg chg="mod">
          <ac:chgData name="Anders Albin Esbjerg" userId="64407af7-ce10-4b99-b7a2-e8608945a604" providerId="ADAL" clId="{59800D51-48DE-4C63-8DEF-2031A99B7CA9}" dt="2026-03-14T14:12:06.272" v="1683" actId="14100"/>
          <ac:spMkLst>
            <pc:docMk/>
            <pc:sldMk cId="2288957924" sldId="264"/>
            <ac:spMk id="2" creationId="{87C1C484-FBD4-8066-3CD2-E199EAA32AAB}"/>
          </ac:spMkLst>
        </pc:spChg>
        <pc:spChg chg="mod">
          <ac:chgData name="Anders Albin Esbjerg" userId="64407af7-ce10-4b99-b7a2-e8608945a604" providerId="ADAL" clId="{59800D51-48DE-4C63-8DEF-2031A99B7CA9}" dt="2026-03-14T14:12:29.522" v="1688" actId="20577"/>
          <ac:spMkLst>
            <pc:docMk/>
            <pc:sldMk cId="2288957924" sldId="264"/>
            <ac:spMk id="3" creationId="{5654A103-DD2C-7933-B155-BA77E93C38B1}"/>
          </ac:spMkLst>
        </pc:spChg>
        <pc:spChg chg="add mod">
          <ac:chgData name="Anders Albin Esbjerg" userId="64407af7-ce10-4b99-b7a2-e8608945a604" providerId="ADAL" clId="{59800D51-48DE-4C63-8DEF-2031A99B7CA9}" dt="2026-03-14T14:12:10.922" v="1685" actId="1076"/>
          <ac:spMkLst>
            <pc:docMk/>
            <pc:sldMk cId="2288957924" sldId="264"/>
            <ac:spMk id="5" creationId="{E4257654-E19A-A901-855F-D0A44214E0A0}"/>
          </ac:spMkLst>
        </pc:spChg>
      </pc:sldChg>
      <pc:sldChg chg="addSp delSp modSp new mod modAnim modNotesTx">
        <pc:chgData name="Anders Albin Esbjerg" userId="64407af7-ce10-4b99-b7a2-e8608945a604" providerId="ADAL" clId="{59800D51-48DE-4C63-8DEF-2031A99B7CA9}" dt="2026-03-19T12:34:25.640" v="3398" actId="20577"/>
        <pc:sldMkLst>
          <pc:docMk/>
          <pc:sldMk cId="2409428027" sldId="265"/>
        </pc:sldMkLst>
        <pc:spChg chg="mod">
          <ac:chgData name="Anders Albin Esbjerg" userId="64407af7-ce10-4b99-b7a2-e8608945a604" providerId="ADAL" clId="{59800D51-48DE-4C63-8DEF-2031A99B7CA9}" dt="2026-03-19T12:34:25.640" v="3398" actId="20577"/>
          <ac:spMkLst>
            <pc:docMk/>
            <pc:sldMk cId="2409428027" sldId="265"/>
            <ac:spMk id="2" creationId="{48E0DD8C-96B7-6FF6-9165-299DE8490D3F}"/>
          </ac:spMkLst>
        </pc:spChg>
        <pc:spChg chg="add del mod">
          <ac:chgData name="Anders Albin Esbjerg" userId="64407af7-ce10-4b99-b7a2-e8608945a604" providerId="ADAL" clId="{59800D51-48DE-4C63-8DEF-2031A99B7CA9}" dt="2026-03-15T11:40:26.087" v="2432" actId="5793"/>
          <ac:spMkLst>
            <pc:docMk/>
            <pc:sldMk cId="2409428027" sldId="265"/>
            <ac:spMk id="3" creationId="{6EC78811-5115-7C04-DFEE-049C5129C5BB}"/>
          </ac:spMkLst>
        </pc:spChg>
        <pc:picChg chg="add mod ord">
          <ac:chgData name="Anders Albin Esbjerg" userId="64407af7-ce10-4b99-b7a2-e8608945a604" providerId="ADAL" clId="{59800D51-48DE-4C63-8DEF-2031A99B7CA9}" dt="2026-03-15T14:15:16.555" v="3294" actId="167"/>
          <ac:picMkLst>
            <pc:docMk/>
            <pc:sldMk cId="2409428027" sldId="265"/>
            <ac:picMk id="21" creationId="{433CFF01-1B69-3971-4388-BA4427149911}"/>
          </ac:picMkLst>
        </pc:picChg>
        <pc:picChg chg="add mod ord">
          <ac:chgData name="Anders Albin Esbjerg" userId="64407af7-ce10-4b99-b7a2-e8608945a604" providerId="ADAL" clId="{59800D51-48DE-4C63-8DEF-2031A99B7CA9}" dt="2026-03-19T12:34:23.426" v="3388" actId="14100"/>
          <ac:picMkLst>
            <pc:docMk/>
            <pc:sldMk cId="2409428027" sldId="265"/>
            <ac:picMk id="26" creationId="{29BF0FA1-0ACD-53FE-9AA7-F1CF0CC3D320}"/>
          </ac:picMkLst>
        </pc:picChg>
        <pc:picChg chg="add mod">
          <ac:chgData name="Anders Albin Esbjerg" userId="64407af7-ce10-4b99-b7a2-e8608945a604" providerId="ADAL" clId="{59800D51-48DE-4C63-8DEF-2031A99B7CA9}" dt="2026-03-15T14:15:36.950" v="3297" actId="1076"/>
          <ac:picMkLst>
            <pc:docMk/>
            <pc:sldMk cId="2409428027" sldId="265"/>
            <ac:picMk id="54" creationId="{D44478D1-F9AF-2B24-B299-AE421166B1BB}"/>
          </ac:picMkLst>
        </pc:picChg>
      </pc:sldChg>
      <pc:sldChg chg="addSp delSp modSp new mod">
        <pc:chgData name="Anders Albin Esbjerg" userId="64407af7-ce10-4b99-b7a2-e8608945a604" providerId="ADAL" clId="{59800D51-48DE-4C63-8DEF-2031A99B7CA9}" dt="2026-03-19T12:44:39.091" v="3685" actId="478"/>
        <pc:sldMkLst>
          <pc:docMk/>
          <pc:sldMk cId="2598609541" sldId="266"/>
        </pc:sldMkLst>
        <pc:spChg chg="mod">
          <ac:chgData name="Anders Albin Esbjerg" userId="64407af7-ce10-4b99-b7a2-e8608945a604" providerId="ADAL" clId="{59800D51-48DE-4C63-8DEF-2031A99B7CA9}" dt="2026-03-15T13:27:51.568" v="2669" actId="20577"/>
          <ac:spMkLst>
            <pc:docMk/>
            <pc:sldMk cId="2598609541" sldId="266"/>
            <ac:spMk id="2" creationId="{3BE73281-01BE-15EE-84FD-11F6147A7E85}"/>
          </ac:spMkLst>
        </pc:spChg>
        <pc:spChg chg="mod">
          <ac:chgData name="Anders Albin Esbjerg" userId="64407af7-ce10-4b99-b7a2-e8608945a604" providerId="ADAL" clId="{59800D51-48DE-4C63-8DEF-2031A99B7CA9}" dt="2026-03-15T13:47:52.009" v="2689" actId="20577"/>
          <ac:spMkLst>
            <pc:docMk/>
            <pc:sldMk cId="2598609541" sldId="266"/>
            <ac:spMk id="3" creationId="{BE5428ED-50EA-D163-545A-AC33D6BC17A1}"/>
          </ac:spMkLst>
        </pc:spChg>
        <pc:spChg chg="add del mod">
          <ac:chgData name="Anders Albin Esbjerg" userId="64407af7-ce10-4b99-b7a2-e8608945a604" providerId="ADAL" clId="{59800D51-48DE-4C63-8DEF-2031A99B7CA9}" dt="2026-03-19T12:44:39.091" v="3685" actId="478"/>
          <ac:spMkLst>
            <pc:docMk/>
            <pc:sldMk cId="2598609541" sldId="266"/>
            <ac:spMk id="4" creationId="{A49D0A8B-3952-EAF5-AB66-8E342430CBD4}"/>
          </ac:spMkLst>
        </pc:spChg>
        <pc:picChg chg="add mod">
          <ac:chgData name="Anders Albin Esbjerg" userId="64407af7-ce10-4b99-b7a2-e8608945a604" providerId="ADAL" clId="{59800D51-48DE-4C63-8DEF-2031A99B7CA9}" dt="2026-03-15T13:58:53.352" v="2723" actId="1076"/>
          <ac:picMkLst>
            <pc:docMk/>
            <pc:sldMk cId="2598609541" sldId="266"/>
            <ac:picMk id="9" creationId="{7945FDFA-8C4F-6D32-11BB-421F1F18D55F}"/>
          </ac:picMkLst>
        </pc:picChg>
        <pc:picChg chg="add del mod">
          <ac:chgData name="Anders Albin Esbjerg" userId="64407af7-ce10-4b99-b7a2-e8608945a604" providerId="ADAL" clId="{59800D51-48DE-4C63-8DEF-2031A99B7CA9}" dt="2026-03-19T12:44:10.143" v="3681" actId="478"/>
          <ac:picMkLst>
            <pc:docMk/>
            <pc:sldMk cId="2598609541" sldId="266"/>
            <ac:picMk id="1026" creationId="{516D8DCC-BBC0-188A-4B78-53F3CA6E0BF3}"/>
          </ac:picMkLst>
        </pc:picChg>
      </pc:sldChg>
      <pc:sldChg chg="addSp delSp modSp new mod">
        <pc:chgData name="Anders Albin Esbjerg" userId="64407af7-ce10-4b99-b7a2-e8608945a604" providerId="ADAL" clId="{59800D51-48DE-4C63-8DEF-2031A99B7CA9}" dt="2026-03-15T11:44:45.924" v="2471" actId="1076"/>
        <pc:sldMkLst>
          <pc:docMk/>
          <pc:sldMk cId="2883927848" sldId="267"/>
        </pc:sldMkLst>
        <pc:picChg chg="add mod">
          <ac:chgData name="Anders Albin Esbjerg" userId="64407af7-ce10-4b99-b7a2-e8608945a604" providerId="ADAL" clId="{59800D51-48DE-4C63-8DEF-2031A99B7CA9}" dt="2026-03-15T11:44:45.924" v="2471" actId="1076"/>
          <ac:picMkLst>
            <pc:docMk/>
            <pc:sldMk cId="2883927848" sldId="267"/>
            <ac:picMk id="8" creationId="{9489A29A-EF86-F9F9-15D5-39E7CA13B383}"/>
          </ac:picMkLst>
        </pc:picChg>
      </pc:sldChg>
      <pc:sldChg chg="addSp delSp modSp new mod modAnim">
        <pc:chgData name="Anders Albin Esbjerg" userId="64407af7-ce10-4b99-b7a2-e8608945a604" providerId="ADAL" clId="{59800D51-48DE-4C63-8DEF-2031A99B7CA9}" dt="2026-03-19T12:37:53.476" v="3419"/>
        <pc:sldMkLst>
          <pc:docMk/>
          <pc:sldMk cId="2736848204" sldId="269"/>
        </pc:sldMkLst>
        <pc:spChg chg="del mod">
          <ac:chgData name="Anders Albin Esbjerg" userId="64407af7-ce10-4b99-b7a2-e8608945a604" providerId="ADAL" clId="{59800D51-48DE-4C63-8DEF-2031A99B7CA9}" dt="2026-03-19T12:37:08.424" v="3406" actId="478"/>
          <ac:spMkLst>
            <pc:docMk/>
            <pc:sldMk cId="2736848204" sldId="269"/>
            <ac:spMk id="3" creationId="{17D3FB27-FBFA-52B4-7013-A216678562BE}"/>
          </ac:spMkLst>
        </pc:spChg>
        <pc:spChg chg="add del mod">
          <ac:chgData name="Anders Albin Esbjerg" userId="64407af7-ce10-4b99-b7a2-e8608945a604" providerId="ADAL" clId="{59800D51-48DE-4C63-8DEF-2031A99B7CA9}" dt="2026-03-19T12:36:11.856" v="3399" actId="478"/>
          <ac:spMkLst>
            <pc:docMk/>
            <pc:sldMk cId="2736848204" sldId="269"/>
            <ac:spMk id="9" creationId="{A2E36FDB-47F9-61E0-1244-439DB1822B44}"/>
          </ac:spMkLst>
        </pc:spChg>
        <pc:picChg chg="add mod ord">
          <ac:chgData name="Anders Albin Esbjerg" userId="64407af7-ce10-4b99-b7a2-e8608945a604" providerId="ADAL" clId="{59800D51-48DE-4C63-8DEF-2031A99B7CA9}" dt="2026-03-19T12:37:04.059" v="3404" actId="167"/>
          <ac:picMkLst>
            <pc:docMk/>
            <pc:sldMk cId="2736848204" sldId="269"/>
            <ac:picMk id="2" creationId="{A930EB58-F3C3-7533-3004-11223772D3BE}"/>
          </ac:picMkLst>
        </pc:picChg>
        <pc:picChg chg="add mod">
          <ac:chgData name="Anders Albin Esbjerg" userId="64407af7-ce10-4b99-b7a2-e8608945a604" providerId="ADAL" clId="{59800D51-48DE-4C63-8DEF-2031A99B7CA9}" dt="2026-03-19T12:37:29.906" v="3416" actId="14100"/>
          <ac:picMkLst>
            <pc:docMk/>
            <pc:sldMk cId="2736848204" sldId="269"/>
            <ac:picMk id="5" creationId="{D57D2392-54AD-B183-BB45-0925443740BC}"/>
          </ac:picMkLst>
        </pc:picChg>
        <pc:picChg chg="add mod">
          <ac:chgData name="Anders Albin Esbjerg" userId="64407af7-ce10-4b99-b7a2-e8608945a604" providerId="ADAL" clId="{59800D51-48DE-4C63-8DEF-2031A99B7CA9}" dt="2026-03-19T12:37:50.376" v="3418" actId="1076"/>
          <ac:picMkLst>
            <pc:docMk/>
            <pc:sldMk cId="2736848204" sldId="269"/>
            <ac:picMk id="6" creationId="{7D3251EA-BC9B-E445-3829-BF53AE49F24A}"/>
          </ac:picMkLst>
        </pc:picChg>
        <pc:picChg chg="add del mod modCrop">
          <ac:chgData name="Anders Albin Esbjerg" userId="64407af7-ce10-4b99-b7a2-e8608945a604" providerId="ADAL" clId="{59800D51-48DE-4C63-8DEF-2031A99B7CA9}" dt="2026-03-19T12:37:05.266" v="3405" actId="478"/>
          <ac:picMkLst>
            <pc:docMk/>
            <pc:sldMk cId="2736848204" sldId="269"/>
            <ac:picMk id="7" creationId="{125C82E5-BEEA-939E-0FF0-AC2316F72599}"/>
          </ac:picMkLst>
        </pc:picChg>
      </pc:sldChg>
      <pc:sldChg chg="addSp delSp modSp new mod modAnim">
        <pc:chgData name="Anders Albin Esbjerg" userId="64407af7-ce10-4b99-b7a2-e8608945a604" providerId="ADAL" clId="{59800D51-48DE-4C63-8DEF-2031A99B7CA9}" dt="2026-03-19T12:39:01.266" v="3434"/>
        <pc:sldMkLst>
          <pc:docMk/>
          <pc:sldMk cId="1551023756" sldId="270"/>
        </pc:sldMkLst>
        <pc:spChg chg="del">
          <ac:chgData name="Anders Albin Esbjerg" userId="64407af7-ce10-4b99-b7a2-e8608945a604" providerId="ADAL" clId="{59800D51-48DE-4C63-8DEF-2031A99B7CA9}" dt="2026-03-19T12:38:28.936" v="3422" actId="478"/>
          <ac:spMkLst>
            <pc:docMk/>
            <pc:sldMk cId="1551023756" sldId="270"/>
            <ac:spMk id="2" creationId="{58787365-2ABA-DB3D-92DE-9B58D19BC40A}"/>
          </ac:spMkLst>
        </pc:spChg>
        <pc:spChg chg="del">
          <ac:chgData name="Anders Albin Esbjerg" userId="64407af7-ce10-4b99-b7a2-e8608945a604" providerId="ADAL" clId="{59800D51-48DE-4C63-8DEF-2031A99B7CA9}" dt="2026-03-19T12:38:30.105" v="3423" actId="478"/>
          <ac:spMkLst>
            <pc:docMk/>
            <pc:sldMk cId="1551023756" sldId="270"/>
            <ac:spMk id="3" creationId="{84EC7EA6-2EE2-173A-1A15-B36B665B4014}"/>
          </ac:spMkLst>
        </pc:spChg>
        <pc:picChg chg="add del mod modCrop">
          <ac:chgData name="Anders Albin Esbjerg" userId="64407af7-ce10-4b99-b7a2-e8608945a604" providerId="ADAL" clId="{59800D51-48DE-4C63-8DEF-2031A99B7CA9}" dt="2026-03-19T12:38:24.096" v="3421" actId="478"/>
          <ac:picMkLst>
            <pc:docMk/>
            <pc:sldMk cId="1551023756" sldId="270"/>
            <ac:picMk id="5" creationId="{CBB5D417-9420-9CBD-162C-3E23117157DE}"/>
          </ac:picMkLst>
        </pc:picChg>
        <pc:picChg chg="add mod">
          <ac:chgData name="Anders Albin Esbjerg" userId="64407af7-ce10-4b99-b7a2-e8608945a604" providerId="ADAL" clId="{59800D51-48DE-4C63-8DEF-2031A99B7CA9}" dt="2026-03-19T12:38:53.803" v="3431" actId="14100"/>
          <ac:picMkLst>
            <pc:docMk/>
            <pc:sldMk cId="1551023756" sldId="270"/>
            <ac:picMk id="6" creationId="{080648B9-8743-5D55-EE0F-74D37699C205}"/>
          </ac:picMkLst>
        </pc:picChg>
        <pc:picChg chg="add ord">
          <ac:chgData name="Anders Albin Esbjerg" userId="64407af7-ce10-4b99-b7a2-e8608945a604" providerId="ADAL" clId="{59800D51-48DE-4C63-8DEF-2031A99B7CA9}" dt="2026-03-19T12:38:22.626" v="3420" actId="167"/>
          <ac:picMkLst>
            <pc:docMk/>
            <pc:sldMk cId="1551023756" sldId="270"/>
            <ac:picMk id="7" creationId="{B01933F8-A646-6FBC-A3A0-A2E73A1468AC}"/>
          </ac:picMkLst>
        </pc:picChg>
        <pc:picChg chg="add mod">
          <ac:chgData name="Anders Albin Esbjerg" userId="64407af7-ce10-4b99-b7a2-e8608945a604" providerId="ADAL" clId="{59800D51-48DE-4C63-8DEF-2031A99B7CA9}" dt="2026-03-19T12:38:58.447" v="3433" actId="1076"/>
          <ac:picMkLst>
            <pc:docMk/>
            <pc:sldMk cId="1551023756" sldId="270"/>
            <ac:picMk id="8" creationId="{43B35AB1-D192-7F6B-F79A-3C2FCF51EB84}"/>
          </ac:picMkLst>
        </pc:picChg>
      </pc:sldChg>
      <pc:sldChg chg="modSp add mod ord">
        <pc:chgData name="Anders Albin Esbjerg" userId="64407af7-ce10-4b99-b7a2-e8608945a604" providerId="ADAL" clId="{59800D51-48DE-4C63-8DEF-2031A99B7CA9}" dt="2026-03-19T12:40:57.876" v="3586" actId="20577"/>
        <pc:sldMkLst>
          <pc:docMk/>
          <pc:sldMk cId="185666398" sldId="271"/>
        </pc:sldMkLst>
        <pc:spChg chg="mod">
          <ac:chgData name="Anders Albin Esbjerg" userId="64407af7-ce10-4b99-b7a2-e8608945a604" providerId="ADAL" clId="{59800D51-48DE-4C63-8DEF-2031A99B7CA9}" dt="2026-03-19T12:40:57.876" v="3586" actId="20577"/>
          <ac:spMkLst>
            <pc:docMk/>
            <pc:sldMk cId="185666398" sldId="271"/>
            <ac:spMk id="3" creationId="{1CD293B9-59F4-3132-9C91-97ED86FA577D}"/>
          </ac:spMkLst>
        </pc:spChg>
      </pc:sldChg>
      <pc:sldChg chg="addSp delSp modSp new mod ord delAnim modAnim modNotesTx">
        <pc:chgData name="Anders Albin Esbjerg" userId="64407af7-ce10-4b99-b7a2-e8608945a604" providerId="ADAL" clId="{59800D51-48DE-4C63-8DEF-2031A99B7CA9}" dt="2026-03-19T12:34:18.516" v="3387" actId="20577"/>
        <pc:sldMkLst>
          <pc:docMk/>
          <pc:sldMk cId="3789971537" sldId="272"/>
        </pc:sldMkLst>
        <pc:spChg chg="mod">
          <ac:chgData name="Anders Albin Esbjerg" userId="64407af7-ce10-4b99-b7a2-e8608945a604" providerId="ADAL" clId="{59800D51-48DE-4C63-8DEF-2031A99B7CA9}" dt="2026-03-19T12:34:14.097" v="3378" actId="20577"/>
          <ac:spMkLst>
            <pc:docMk/>
            <pc:sldMk cId="3789971537" sldId="272"/>
            <ac:spMk id="2" creationId="{49D16FE7-8C28-5284-180E-22E18E65BAA3}"/>
          </ac:spMkLst>
        </pc:spChg>
        <pc:picChg chg="add del mod">
          <ac:chgData name="Anders Albin Esbjerg" userId="64407af7-ce10-4b99-b7a2-e8608945a604" providerId="ADAL" clId="{59800D51-48DE-4C63-8DEF-2031A99B7CA9}" dt="2026-03-19T12:33:11.748" v="3357" actId="478"/>
          <ac:picMkLst>
            <pc:docMk/>
            <pc:sldMk cId="3789971537" sldId="272"/>
            <ac:picMk id="5" creationId="{587089FC-871F-716E-41F4-29AEECE8C033}"/>
          </ac:picMkLst>
        </pc:picChg>
        <pc:picChg chg="add del mod">
          <ac:chgData name="Anders Albin Esbjerg" userId="64407af7-ce10-4b99-b7a2-e8608945a604" providerId="ADAL" clId="{59800D51-48DE-4C63-8DEF-2031A99B7CA9}" dt="2026-03-19T12:28:41.938" v="3344" actId="478"/>
          <ac:picMkLst>
            <pc:docMk/>
            <pc:sldMk cId="3789971537" sldId="272"/>
            <ac:picMk id="7" creationId="{10149330-4AF9-2645-3653-53DA438F4162}"/>
          </ac:picMkLst>
        </pc:picChg>
        <pc:picChg chg="add del mod">
          <ac:chgData name="Anders Albin Esbjerg" userId="64407af7-ce10-4b99-b7a2-e8608945a604" providerId="ADAL" clId="{59800D51-48DE-4C63-8DEF-2031A99B7CA9}" dt="2026-03-19T12:28:41.146" v="3343" actId="478"/>
          <ac:picMkLst>
            <pc:docMk/>
            <pc:sldMk cId="3789971537" sldId="272"/>
            <ac:picMk id="9" creationId="{3255A246-92F0-6E4F-B485-BA6E27D91CA5}"/>
          </ac:picMkLst>
        </pc:picChg>
        <pc:picChg chg="add del mod">
          <ac:chgData name="Anders Albin Esbjerg" userId="64407af7-ce10-4b99-b7a2-e8608945a604" providerId="ADAL" clId="{59800D51-48DE-4C63-8DEF-2031A99B7CA9}" dt="2026-03-19T12:28:42.724" v="3345" actId="478"/>
          <ac:picMkLst>
            <pc:docMk/>
            <pc:sldMk cId="3789971537" sldId="272"/>
            <ac:picMk id="11" creationId="{ABFF650D-3D46-ECA7-18BB-CE387E6D4DB0}"/>
          </ac:picMkLst>
        </pc:picChg>
        <pc:picChg chg="add del mod">
          <ac:chgData name="Anders Albin Esbjerg" userId="64407af7-ce10-4b99-b7a2-e8608945a604" providerId="ADAL" clId="{59800D51-48DE-4C63-8DEF-2031A99B7CA9}" dt="2026-03-19T12:28:43.593" v="3346" actId="478"/>
          <ac:picMkLst>
            <pc:docMk/>
            <pc:sldMk cId="3789971537" sldId="272"/>
            <ac:picMk id="13" creationId="{D520D2C3-B096-F16B-3C83-70B6C3429BEE}"/>
          </ac:picMkLst>
        </pc:picChg>
        <pc:picChg chg="add del mod">
          <ac:chgData name="Anders Albin Esbjerg" userId="64407af7-ce10-4b99-b7a2-e8608945a604" providerId="ADAL" clId="{59800D51-48DE-4C63-8DEF-2031A99B7CA9}" dt="2026-03-19T12:28:40.466" v="3342" actId="478"/>
          <ac:picMkLst>
            <pc:docMk/>
            <pc:sldMk cId="3789971537" sldId="272"/>
            <ac:picMk id="15" creationId="{D1CA19F4-4122-4E04-C6EA-86F4623BA87A}"/>
          </ac:picMkLst>
        </pc:picChg>
        <pc:picChg chg="add mod ord">
          <ac:chgData name="Anders Albin Esbjerg" userId="64407af7-ce10-4b99-b7a2-e8608945a604" providerId="ADAL" clId="{59800D51-48DE-4C63-8DEF-2031A99B7CA9}" dt="2026-03-19T12:33:59.216" v="3372" actId="1076"/>
          <ac:picMkLst>
            <pc:docMk/>
            <pc:sldMk cId="3789971537" sldId="272"/>
            <ac:picMk id="17" creationId="{5701F4F6-A17D-EF98-D7AE-4FBB108D2110}"/>
          </ac:picMkLst>
        </pc:picChg>
        <pc:picChg chg="add mod">
          <ac:chgData name="Anders Albin Esbjerg" userId="64407af7-ce10-4b99-b7a2-e8608945a604" providerId="ADAL" clId="{59800D51-48DE-4C63-8DEF-2031A99B7CA9}" dt="2026-03-19T12:33:59.576" v="3373" actId="1076"/>
          <ac:picMkLst>
            <pc:docMk/>
            <pc:sldMk cId="3789971537" sldId="272"/>
            <ac:picMk id="19" creationId="{E45B9B13-F40F-2FD8-4668-CC11C059BADE}"/>
          </ac:picMkLst>
        </pc:picChg>
      </pc:sldChg>
      <pc:sldChg chg="addSp delSp modSp new mod">
        <pc:chgData name="Anders Albin Esbjerg" userId="64407af7-ce10-4b99-b7a2-e8608945a604" providerId="ADAL" clId="{59800D51-48DE-4C63-8DEF-2031A99B7CA9}" dt="2026-03-19T12:46:31.682" v="3693" actId="478"/>
        <pc:sldMkLst>
          <pc:docMk/>
          <pc:sldMk cId="1409197062" sldId="273"/>
        </pc:sldMkLst>
        <pc:spChg chg="mod">
          <ac:chgData name="Anders Albin Esbjerg" userId="64407af7-ce10-4b99-b7a2-e8608945a604" providerId="ADAL" clId="{59800D51-48DE-4C63-8DEF-2031A99B7CA9}" dt="2026-03-19T12:42:26.846" v="3618" actId="313"/>
          <ac:spMkLst>
            <pc:docMk/>
            <pc:sldMk cId="1409197062" sldId="273"/>
            <ac:spMk id="2" creationId="{1268C0EF-C175-ECCA-19CF-9B6848876D4B}"/>
          </ac:spMkLst>
        </pc:spChg>
        <pc:spChg chg="mod">
          <ac:chgData name="Anders Albin Esbjerg" userId="64407af7-ce10-4b99-b7a2-e8608945a604" providerId="ADAL" clId="{59800D51-48DE-4C63-8DEF-2031A99B7CA9}" dt="2026-03-19T12:42:41.136" v="3678" actId="20577"/>
          <ac:spMkLst>
            <pc:docMk/>
            <pc:sldMk cId="1409197062" sldId="273"/>
            <ac:spMk id="3" creationId="{35A9FF3A-F436-B9CB-C5FF-08CD844A048B}"/>
          </ac:spMkLst>
        </pc:spChg>
        <pc:picChg chg="add mod">
          <ac:chgData name="Anders Albin Esbjerg" userId="64407af7-ce10-4b99-b7a2-e8608945a604" providerId="ADAL" clId="{59800D51-48DE-4C63-8DEF-2031A99B7CA9}" dt="2026-03-19T12:42:15.458" v="3598" actId="1076"/>
          <ac:picMkLst>
            <pc:docMk/>
            <pc:sldMk cId="1409197062" sldId="273"/>
            <ac:picMk id="4" creationId="{3FD02117-5EE2-5700-240E-285688B08E02}"/>
          </ac:picMkLst>
        </pc:picChg>
        <pc:picChg chg="add del mod">
          <ac:chgData name="Anders Albin Esbjerg" userId="64407af7-ce10-4b99-b7a2-e8608945a604" providerId="ADAL" clId="{59800D51-48DE-4C63-8DEF-2031A99B7CA9}" dt="2026-03-19T12:46:31.682" v="3693" actId="478"/>
          <ac:picMkLst>
            <pc:docMk/>
            <pc:sldMk cId="1409197062" sldId="273"/>
            <ac:picMk id="2050" creationId="{624A0238-DB96-F13D-E6B5-95DC23C23FF7}"/>
          </ac:picMkLst>
        </pc:picChg>
        <pc:picChg chg="add del mod">
          <ac:chgData name="Anders Albin Esbjerg" userId="64407af7-ce10-4b99-b7a2-e8608945a604" providerId="ADAL" clId="{59800D51-48DE-4C63-8DEF-2031A99B7CA9}" dt="2026-03-19T12:46:31.237" v="3692" actId="478"/>
          <ac:picMkLst>
            <pc:docMk/>
            <pc:sldMk cId="1409197062" sldId="273"/>
            <ac:picMk id="2052" creationId="{B1994B7D-A19C-25BD-3347-4B1157BE72E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7BF56-C796-413F-90AF-03421900CE50}" type="datetimeFigureOut">
              <a:rPr lang="da-DK" smtClean="0"/>
              <a:t>19-03-2026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9F8D6-1920-41DB-9CA2-0968A14C6387}" type="slidenum">
              <a:rPr lang="da-DK" smtClean="0"/>
              <a:t>‹nr.›</a:t>
            </a:fld>
            <a:endParaRPr lang="da-DK"/>
          </a:p>
        </p:txBody>
      </p:sp>
    </p:spTree>
    <p:extLst>
      <p:ext uri="{BB962C8B-B14F-4D97-AF65-F5344CB8AC3E}">
        <p14:creationId xmlns:p14="http://schemas.microsoft.com/office/powerpoint/2010/main" val="424905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Indtægter</a:t>
            </a:r>
          </a:p>
        </p:txBody>
      </p:sp>
      <p:sp>
        <p:nvSpPr>
          <p:cNvPr id="4" name="Pladsholder til slidenummer 3"/>
          <p:cNvSpPr>
            <a:spLocks noGrp="1"/>
          </p:cNvSpPr>
          <p:nvPr>
            <p:ph type="sldNum" sz="quarter" idx="5"/>
          </p:nvPr>
        </p:nvSpPr>
        <p:spPr/>
        <p:txBody>
          <a:bodyPr/>
          <a:lstStyle/>
          <a:p>
            <a:fld id="{0FC9F8D6-1920-41DB-9CA2-0968A14C6387}" type="slidenum">
              <a:rPr lang="da-DK" smtClean="0"/>
              <a:t>8</a:t>
            </a:fld>
            <a:endParaRPr lang="da-DK"/>
          </a:p>
        </p:txBody>
      </p:sp>
    </p:spTree>
    <p:extLst>
      <p:ext uri="{BB962C8B-B14F-4D97-AF65-F5344CB8AC3E}">
        <p14:creationId xmlns:p14="http://schemas.microsoft.com/office/powerpoint/2010/main" val="175234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 passer til hvad</a:t>
            </a:r>
          </a:p>
        </p:txBody>
      </p:sp>
      <p:sp>
        <p:nvSpPr>
          <p:cNvPr id="4" name="Pladsholder til slidenummer 3"/>
          <p:cNvSpPr>
            <a:spLocks noGrp="1"/>
          </p:cNvSpPr>
          <p:nvPr>
            <p:ph type="sldNum" sz="quarter" idx="5"/>
          </p:nvPr>
        </p:nvSpPr>
        <p:spPr/>
        <p:txBody>
          <a:bodyPr/>
          <a:lstStyle/>
          <a:p>
            <a:fld id="{0FC9F8D6-1920-41DB-9CA2-0968A14C6387}" type="slidenum">
              <a:rPr lang="da-DK" smtClean="0"/>
              <a:t>9</a:t>
            </a:fld>
            <a:endParaRPr lang="da-DK"/>
          </a:p>
        </p:txBody>
      </p:sp>
    </p:spTree>
    <p:extLst>
      <p:ext uri="{BB962C8B-B14F-4D97-AF65-F5344CB8AC3E}">
        <p14:creationId xmlns:p14="http://schemas.microsoft.com/office/powerpoint/2010/main" val="396766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da-DK"/>
          </a:p>
        </p:txBody>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da-DK"/>
              <a:t>Klik for at redigere titeltypografien i masteren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DA6F9FF9-EB00-47A7-89B2-B728607C7F2A}" type="datetimeFigureOut">
              <a:rPr lang="da-DK" smtClean="0"/>
              <a:t>19-03-2026</a:t>
            </a:fld>
            <a:endParaRPr lang="da-DK"/>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da-DK"/>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4E7B6DC-3BA0-4B69-B239-FDDA0B4833C0}" type="slidenum">
              <a:rPr lang="da-DK" smtClean="0"/>
              <a:t>‹nr.›</a:t>
            </a:fld>
            <a:endParaRPr lang="da-DK"/>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Tree>
    <p:extLst>
      <p:ext uri="{BB962C8B-B14F-4D97-AF65-F5344CB8AC3E}">
        <p14:creationId xmlns:p14="http://schemas.microsoft.com/office/powerpoint/2010/main" val="26560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DA6F9FF9-EB00-47A7-89B2-B728607C7F2A}" type="datetimeFigureOut">
              <a:rPr lang="da-DK" smtClean="0"/>
              <a:t>19-03-2026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266483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DA6F9FF9-EB00-47A7-89B2-B728607C7F2A}" type="datetimeFigureOut">
              <a:rPr lang="da-DK" smtClean="0"/>
              <a:t>19-03-2026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254360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DA6F9FF9-EB00-47A7-89B2-B728607C7F2A}" type="datetimeFigureOut">
              <a:rPr lang="da-DK" smtClean="0"/>
              <a:t>19-03-2026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55993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DA6F9FF9-EB00-47A7-89B2-B728607C7F2A}" type="datetimeFigureOut">
              <a:rPr lang="da-DK" smtClean="0"/>
              <a:t>19-03-2026</a:t>
            </a:fld>
            <a:endParaRPr lang="da-DK"/>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da-DK"/>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4E7B6DC-3BA0-4B69-B239-FDDA0B4833C0}" type="slidenum">
              <a:rPr lang="da-DK" smtClean="0"/>
              <a:t>‹nr.›</a:t>
            </a:fld>
            <a:endParaRPr lang="da-DK"/>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095398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DA6F9FF9-EB00-47A7-89B2-B728607C7F2A}" type="datetimeFigureOut">
              <a:rPr lang="da-DK" smtClean="0"/>
              <a:t>19-03-2026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186447699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257300" y="2909102"/>
            <a:ext cx="4800600" cy="299639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633864" y="2909102"/>
            <a:ext cx="4800600" cy="299639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DA6F9FF9-EB00-47A7-89B2-B728607C7F2A}" type="datetimeFigureOut">
              <a:rPr lang="da-DK" smtClean="0"/>
              <a:t>19-03-2026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16753263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DA6F9FF9-EB00-47A7-89B2-B728607C7F2A}" type="datetimeFigureOut">
              <a:rPr lang="da-DK" smtClean="0"/>
              <a:t>19-03-2026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44035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F9FF9-EB00-47A7-89B2-B728607C7F2A}" type="datetimeFigureOut">
              <a:rPr lang="da-DK" smtClean="0"/>
              <a:t>19-03-2026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87597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da-DK"/>
              <a:t>Klik for at redigere titeltypografien i masteren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765051" y="6375679"/>
            <a:ext cx="1233355" cy="348462"/>
          </a:xfrm>
        </p:spPr>
        <p:txBody>
          <a:bodyPr/>
          <a:lstStyle/>
          <a:p>
            <a:fld id="{DA6F9FF9-EB00-47A7-89B2-B728607C7F2A}" type="datetimeFigureOut">
              <a:rPr lang="da-DK" smtClean="0"/>
              <a:t>19-03-2026</a:t>
            </a:fld>
            <a:endParaRPr lang="da-DK"/>
          </a:p>
        </p:txBody>
      </p:sp>
      <p:sp>
        <p:nvSpPr>
          <p:cNvPr id="6" name="Footer Placeholder 5"/>
          <p:cNvSpPr>
            <a:spLocks noGrp="1"/>
          </p:cNvSpPr>
          <p:nvPr>
            <p:ph type="ftr" sz="quarter" idx="11"/>
          </p:nvPr>
        </p:nvSpPr>
        <p:spPr>
          <a:xfrm>
            <a:off x="2103620" y="6375679"/>
            <a:ext cx="3482179" cy="345796"/>
          </a:xfrm>
        </p:spPr>
        <p:txBody>
          <a:bodyPr/>
          <a:lstStyle/>
          <a:p>
            <a:endParaRPr lang="da-DK"/>
          </a:p>
        </p:txBody>
      </p:sp>
      <p:sp>
        <p:nvSpPr>
          <p:cNvPr id="7" name="Slide Number Placeholder 6"/>
          <p:cNvSpPr>
            <a:spLocks noGrp="1"/>
          </p:cNvSpPr>
          <p:nvPr>
            <p:ph type="sldNum" sz="quarter" idx="12"/>
          </p:nvPr>
        </p:nvSpPr>
        <p:spPr>
          <a:xfrm>
            <a:off x="5691014" y="6375679"/>
            <a:ext cx="1232456" cy="345796"/>
          </a:xfrm>
        </p:spPr>
        <p:txBody>
          <a:bodyPr/>
          <a:lstStyle/>
          <a:p>
            <a:fld id="{64E7B6DC-3BA0-4B69-B239-FDDA0B4833C0}" type="slidenum">
              <a:rPr lang="da-DK" smtClean="0"/>
              <a:t>‹nr.›</a:t>
            </a:fld>
            <a:endParaRPr lang="da-DK"/>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264975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765950" y="6375679"/>
            <a:ext cx="1232456" cy="348462"/>
          </a:xfrm>
        </p:spPr>
        <p:txBody>
          <a:bodyPr/>
          <a:lstStyle/>
          <a:p>
            <a:fld id="{DA6F9FF9-EB00-47A7-89B2-B728607C7F2A}" type="datetimeFigureOut">
              <a:rPr lang="da-DK" smtClean="0"/>
              <a:t>19-03-2026</a:t>
            </a:fld>
            <a:endParaRPr lang="da-DK"/>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385771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DA6F9FF9-EB00-47A7-89B2-B728607C7F2A}" type="datetimeFigureOut">
              <a:rPr lang="da-DK" smtClean="0"/>
              <a:t>19-03-2026</a:t>
            </a:fld>
            <a:endParaRPr lang="da-DK"/>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da-DK"/>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4E7B6DC-3BA0-4B69-B239-FDDA0B4833C0}" type="slidenum">
              <a:rPr lang="da-DK" smtClean="0"/>
              <a:t>‹nr.›</a:t>
            </a:fld>
            <a:endParaRPr lang="da-DK"/>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da-DK"/>
          </a:p>
        </p:txBody>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Tree>
    <p:extLst>
      <p:ext uri="{BB962C8B-B14F-4D97-AF65-F5344CB8AC3E}">
        <p14:creationId xmlns:p14="http://schemas.microsoft.com/office/powerpoint/2010/main" val="3358713274"/>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dr.dk/nyheder/udland/saa-lidt-er-pengene-vaerd-i-venezuela-wendy-bruger-bolivar-til-lave-task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er er ingen alternativ tekst for dette billede">
            <a:extLst>
              <a:ext uri="{FF2B5EF4-FFF2-40B4-BE49-F238E27FC236}">
                <a16:creationId xmlns:a16="http://schemas.microsoft.com/office/drawing/2014/main" id="{F781DC5A-5B31-6E39-5FB1-43674F3E6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0"/>
            <a:ext cx="12496799" cy="702944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D24C4A90-CD9B-F98E-B3E2-1884E7194AA0}"/>
              </a:ext>
            </a:extLst>
          </p:cNvPr>
          <p:cNvSpPr txBox="1">
            <a:spLocks/>
          </p:cNvSpPr>
          <p:nvPr/>
        </p:nvSpPr>
        <p:spPr>
          <a:xfrm>
            <a:off x="0" y="0"/>
            <a:ext cx="12191999" cy="1237175"/>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a-DK" sz="6600" b="1" dirty="0">
                <a:solidFill>
                  <a:schemeClr val="bg1"/>
                </a:solidFill>
                <a:effectLst>
                  <a:outerShdw blurRad="38100" dist="38100" dir="2700000" algn="tl">
                    <a:srgbClr val="000000">
                      <a:alpha val="43137"/>
                    </a:srgbClr>
                  </a:outerShdw>
                </a:effectLst>
              </a:rPr>
              <a:t>Hvor skal pengene komme fra? </a:t>
            </a:r>
          </a:p>
        </p:txBody>
      </p:sp>
      <p:sp>
        <p:nvSpPr>
          <p:cNvPr id="5" name="Titel 1">
            <a:extLst>
              <a:ext uri="{FF2B5EF4-FFF2-40B4-BE49-F238E27FC236}">
                <a16:creationId xmlns:a16="http://schemas.microsoft.com/office/drawing/2014/main" id="{C1FD559F-BD45-03F9-24D2-85F40830166B}"/>
              </a:ext>
            </a:extLst>
          </p:cNvPr>
          <p:cNvSpPr txBox="1">
            <a:spLocks/>
          </p:cNvSpPr>
          <p:nvPr/>
        </p:nvSpPr>
        <p:spPr>
          <a:xfrm>
            <a:off x="-2" y="1148316"/>
            <a:ext cx="4789716" cy="3271284"/>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a-DK" sz="4000" b="1" dirty="0">
                <a:solidFill>
                  <a:schemeClr val="bg1"/>
                </a:solidFill>
                <a:effectLst>
                  <a:outerShdw blurRad="38100" dist="38100" dir="2700000" algn="tl">
                    <a:srgbClr val="000000">
                      <a:alpha val="43137"/>
                    </a:srgbClr>
                  </a:outerShdw>
                </a:effectLst>
              </a:rPr>
              <a:t>Lektion 4 –</a:t>
            </a:r>
          </a:p>
          <a:p>
            <a:r>
              <a:rPr lang="da-DK" sz="4000" b="1" dirty="0">
                <a:solidFill>
                  <a:schemeClr val="bg1"/>
                </a:solidFill>
                <a:effectLst>
                  <a:outerShdw blurRad="38100" dist="38100" dir="2700000" algn="tl">
                    <a:srgbClr val="000000">
                      <a:alpha val="43137"/>
                    </a:srgbClr>
                  </a:outerShdw>
                </a:effectLst>
              </a:rPr>
              <a:t>De økonomiske mål II – Inflation, betalingsbalance og statens finanser</a:t>
            </a:r>
            <a:endParaRPr lang="da-DK" sz="4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9132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9B5C9-D64E-F83E-A3E5-CDD24833F72F}"/>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74555CFB-364D-7FF4-1458-3AB66CF2DDB2}"/>
              </a:ext>
            </a:extLst>
          </p:cNvPr>
          <p:cNvSpPr>
            <a:spLocks noGrp="1"/>
          </p:cNvSpPr>
          <p:nvPr>
            <p:ph idx="1"/>
          </p:nvPr>
        </p:nvSpPr>
        <p:spPr/>
        <p:txBody>
          <a:bodyPr/>
          <a:lstStyle/>
          <a:p>
            <a:endParaRPr lang="da-DK"/>
          </a:p>
        </p:txBody>
      </p:sp>
      <p:pic>
        <p:nvPicPr>
          <p:cNvPr id="8" name="Billede 7">
            <a:extLst>
              <a:ext uri="{FF2B5EF4-FFF2-40B4-BE49-F238E27FC236}">
                <a16:creationId xmlns:a16="http://schemas.microsoft.com/office/drawing/2014/main" id="{9489A29A-EF86-F9F9-15D5-39E7CA13B383}"/>
              </a:ext>
            </a:extLst>
          </p:cNvPr>
          <p:cNvPicPr>
            <a:picLocks noChangeAspect="1"/>
          </p:cNvPicPr>
          <p:nvPr/>
        </p:nvPicPr>
        <p:blipFill>
          <a:blip r:embed="rId2"/>
          <a:stretch>
            <a:fillRect/>
          </a:stretch>
        </p:blipFill>
        <p:spPr>
          <a:xfrm>
            <a:off x="184478" y="293914"/>
            <a:ext cx="11823044" cy="6270171"/>
          </a:xfrm>
          <a:prstGeom prst="rect">
            <a:avLst/>
          </a:prstGeom>
        </p:spPr>
      </p:pic>
    </p:spTree>
    <p:extLst>
      <p:ext uri="{BB962C8B-B14F-4D97-AF65-F5344CB8AC3E}">
        <p14:creationId xmlns:p14="http://schemas.microsoft.com/office/powerpoint/2010/main" val="2883927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73281-01BE-15EE-84FD-11F6147A7E85}"/>
              </a:ext>
            </a:extLst>
          </p:cNvPr>
          <p:cNvSpPr>
            <a:spLocks noGrp="1"/>
          </p:cNvSpPr>
          <p:nvPr>
            <p:ph type="title"/>
          </p:nvPr>
        </p:nvSpPr>
        <p:spPr/>
        <p:txBody>
          <a:bodyPr/>
          <a:lstStyle/>
          <a:p>
            <a:r>
              <a:rPr lang="da-DK" dirty="0"/>
              <a:t>Statens indtægter</a:t>
            </a:r>
          </a:p>
        </p:txBody>
      </p:sp>
      <p:sp>
        <p:nvSpPr>
          <p:cNvPr id="3" name="Pladsholder til indhold 2">
            <a:extLst>
              <a:ext uri="{FF2B5EF4-FFF2-40B4-BE49-F238E27FC236}">
                <a16:creationId xmlns:a16="http://schemas.microsoft.com/office/drawing/2014/main" id="{BE5428ED-50EA-D163-545A-AC33D6BC17A1}"/>
              </a:ext>
            </a:extLst>
          </p:cNvPr>
          <p:cNvSpPr>
            <a:spLocks noGrp="1"/>
          </p:cNvSpPr>
          <p:nvPr>
            <p:ph idx="1"/>
          </p:nvPr>
        </p:nvSpPr>
        <p:spPr/>
        <p:txBody>
          <a:bodyPr/>
          <a:lstStyle/>
          <a:p>
            <a:endParaRPr lang="da-DK" dirty="0"/>
          </a:p>
        </p:txBody>
      </p:sp>
      <p:pic>
        <p:nvPicPr>
          <p:cNvPr id="9" name="Billede 8">
            <a:extLst>
              <a:ext uri="{FF2B5EF4-FFF2-40B4-BE49-F238E27FC236}">
                <a16:creationId xmlns:a16="http://schemas.microsoft.com/office/drawing/2014/main" id="{7945FDFA-8C4F-6D32-11BB-421F1F18D55F}"/>
              </a:ext>
            </a:extLst>
          </p:cNvPr>
          <p:cNvPicPr>
            <a:picLocks noChangeAspect="1"/>
          </p:cNvPicPr>
          <p:nvPr/>
        </p:nvPicPr>
        <p:blipFill>
          <a:blip r:embed="rId2"/>
          <a:stretch>
            <a:fillRect/>
          </a:stretch>
        </p:blipFill>
        <p:spPr>
          <a:xfrm>
            <a:off x="1334715" y="1342257"/>
            <a:ext cx="10012247" cy="5481077"/>
          </a:xfrm>
          <a:prstGeom prst="rect">
            <a:avLst/>
          </a:prstGeom>
        </p:spPr>
      </p:pic>
    </p:spTree>
    <p:extLst>
      <p:ext uri="{BB962C8B-B14F-4D97-AF65-F5344CB8AC3E}">
        <p14:creationId xmlns:p14="http://schemas.microsoft.com/office/powerpoint/2010/main" val="259860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8C0EF-C175-ECCA-19CF-9B6848876D4B}"/>
              </a:ext>
            </a:extLst>
          </p:cNvPr>
          <p:cNvSpPr>
            <a:spLocks noGrp="1"/>
          </p:cNvSpPr>
          <p:nvPr>
            <p:ph type="title"/>
          </p:nvPr>
        </p:nvSpPr>
        <p:spPr>
          <a:xfrm>
            <a:off x="1251678" y="382385"/>
            <a:ext cx="10178322" cy="1903616"/>
          </a:xfrm>
        </p:spPr>
        <p:txBody>
          <a:bodyPr>
            <a:normAutofit fontScale="90000"/>
          </a:bodyPr>
          <a:lstStyle/>
          <a:p>
            <a:r>
              <a:rPr lang="da-DK" dirty="0"/>
              <a:t>hvad vores fire ynglings ideologier vil mene statens overskud skal bruges på (i elevfeedback)</a:t>
            </a:r>
          </a:p>
        </p:txBody>
      </p:sp>
      <p:sp>
        <p:nvSpPr>
          <p:cNvPr id="3" name="Pladsholder til indhold 2">
            <a:extLst>
              <a:ext uri="{FF2B5EF4-FFF2-40B4-BE49-F238E27FC236}">
                <a16:creationId xmlns:a16="http://schemas.microsoft.com/office/drawing/2014/main" id="{35A9FF3A-F436-B9CB-C5FF-08CD844A048B}"/>
              </a:ext>
            </a:extLst>
          </p:cNvPr>
          <p:cNvSpPr>
            <a:spLocks noGrp="1"/>
          </p:cNvSpPr>
          <p:nvPr>
            <p:ph idx="1"/>
          </p:nvPr>
        </p:nvSpPr>
        <p:spPr>
          <a:xfrm>
            <a:off x="1251678" y="2667000"/>
            <a:ext cx="10178322" cy="3212592"/>
          </a:xfrm>
        </p:spPr>
        <p:txBody>
          <a:bodyPr/>
          <a:lstStyle/>
          <a:p>
            <a:r>
              <a:rPr lang="da-DK" dirty="0"/>
              <a:t>Konservative</a:t>
            </a:r>
          </a:p>
          <a:p>
            <a:endParaRPr lang="da-DK" dirty="0"/>
          </a:p>
          <a:p>
            <a:r>
              <a:rPr lang="da-DK" dirty="0"/>
              <a:t>Socialister </a:t>
            </a:r>
          </a:p>
          <a:p>
            <a:endParaRPr lang="da-DK" dirty="0"/>
          </a:p>
          <a:p>
            <a:r>
              <a:rPr lang="da-DK" dirty="0"/>
              <a:t>Liberale</a:t>
            </a:r>
          </a:p>
          <a:p>
            <a:endParaRPr lang="da-DK" dirty="0"/>
          </a:p>
          <a:p>
            <a:r>
              <a:rPr lang="da-DK" dirty="0"/>
              <a:t>Socialdemokrater</a:t>
            </a:r>
          </a:p>
        </p:txBody>
      </p:sp>
      <p:pic>
        <p:nvPicPr>
          <p:cNvPr id="4" name="Billede 3">
            <a:extLst>
              <a:ext uri="{FF2B5EF4-FFF2-40B4-BE49-F238E27FC236}">
                <a16:creationId xmlns:a16="http://schemas.microsoft.com/office/drawing/2014/main" id="{3FD02117-5EE2-5700-240E-285688B08E02}"/>
              </a:ext>
            </a:extLst>
          </p:cNvPr>
          <p:cNvPicPr>
            <a:picLocks noChangeAspect="1"/>
          </p:cNvPicPr>
          <p:nvPr/>
        </p:nvPicPr>
        <p:blipFill>
          <a:blip r:embed="rId2"/>
          <a:stretch>
            <a:fillRect/>
          </a:stretch>
        </p:blipFill>
        <p:spPr>
          <a:xfrm>
            <a:off x="6389703" y="2595218"/>
            <a:ext cx="5040297" cy="3284374"/>
          </a:xfrm>
          <a:prstGeom prst="rect">
            <a:avLst/>
          </a:prstGeom>
        </p:spPr>
      </p:pic>
    </p:spTree>
    <p:extLst>
      <p:ext uri="{BB962C8B-B14F-4D97-AF65-F5344CB8AC3E}">
        <p14:creationId xmlns:p14="http://schemas.microsoft.com/office/powerpoint/2010/main" val="1409197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A930EB58-F3C3-7533-3004-11223772D3BE}"/>
              </a:ext>
            </a:extLst>
          </p:cNvPr>
          <p:cNvPicPr>
            <a:picLocks noChangeAspect="1"/>
          </p:cNvPicPr>
          <p:nvPr/>
        </p:nvPicPr>
        <p:blipFill>
          <a:blip r:embed="rId2"/>
          <a:stretch>
            <a:fillRect/>
          </a:stretch>
        </p:blipFill>
        <p:spPr>
          <a:xfrm>
            <a:off x="275412" y="56679"/>
            <a:ext cx="11641175" cy="6744641"/>
          </a:xfrm>
          <a:prstGeom prst="rect">
            <a:avLst/>
          </a:prstGeom>
        </p:spPr>
      </p:pic>
      <p:pic>
        <p:nvPicPr>
          <p:cNvPr id="5" name="Billede 4">
            <a:extLst>
              <a:ext uri="{FF2B5EF4-FFF2-40B4-BE49-F238E27FC236}">
                <a16:creationId xmlns:a16="http://schemas.microsoft.com/office/drawing/2014/main" id="{D57D2392-54AD-B183-BB45-0925443740BC}"/>
              </a:ext>
            </a:extLst>
          </p:cNvPr>
          <p:cNvPicPr>
            <a:picLocks noChangeAspect="1"/>
          </p:cNvPicPr>
          <p:nvPr/>
        </p:nvPicPr>
        <p:blipFill>
          <a:blip r:embed="rId3"/>
          <a:stretch>
            <a:fillRect/>
          </a:stretch>
        </p:blipFill>
        <p:spPr>
          <a:xfrm>
            <a:off x="566057" y="5105399"/>
            <a:ext cx="11016343" cy="1240971"/>
          </a:xfrm>
          <a:prstGeom prst="rect">
            <a:avLst/>
          </a:prstGeom>
        </p:spPr>
      </p:pic>
      <p:pic>
        <p:nvPicPr>
          <p:cNvPr id="6" name="Billede 5">
            <a:extLst>
              <a:ext uri="{FF2B5EF4-FFF2-40B4-BE49-F238E27FC236}">
                <a16:creationId xmlns:a16="http://schemas.microsoft.com/office/drawing/2014/main" id="{7D3251EA-BC9B-E445-3829-BF53AE49F24A}"/>
              </a:ext>
            </a:extLst>
          </p:cNvPr>
          <p:cNvPicPr>
            <a:picLocks noChangeAspect="1"/>
          </p:cNvPicPr>
          <p:nvPr/>
        </p:nvPicPr>
        <p:blipFill>
          <a:blip r:embed="rId2"/>
          <a:stretch>
            <a:fillRect/>
          </a:stretch>
        </p:blipFill>
        <p:spPr>
          <a:xfrm>
            <a:off x="253640" y="56679"/>
            <a:ext cx="11641175" cy="6744641"/>
          </a:xfrm>
          <a:prstGeom prst="rect">
            <a:avLst/>
          </a:prstGeom>
        </p:spPr>
      </p:pic>
    </p:spTree>
    <p:extLst>
      <p:ext uri="{BB962C8B-B14F-4D97-AF65-F5344CB8AC3E}">
        <p14:creationId xmlns:p14="http://schemas.microsoft.com/office/powerpoint/2010/main" val="273684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01933F8-A646-6FBC-A3A0-A2E73A1468AC}"/>
              </a:ext>
            </a:extLst>
          </p:cNvPr>
          <p:cNvPicPr>
            <a:picLocks noChangeAspect="1"/>
          </p:cNvPicPr>
          <p:nvPr/>
        </p:nvPicPr>
        <p:blipFill>
          <a:blip r:embed="rId2"/>
          <a:stretch>
            <a:fillRect/>
          </a:stretch>
        </p:blipFill>
        <p:spPr>
          <a:xfrm>
            <a:off x="365147" y="0"/>
            <a:ext cx="11461705" cy="6858000"/>
          </a:xfrm>
          <a:prstGeom prst="rect">
            <a:avLst/>
          </a:prstGeom>
        </p:spPr>
      </p:pic>
      <p:pic>
        <p:nvPicPr>
          <p:cNvPr id="6" name="Billede 5">
            <a:extLst>
              <a:ext uri="{FF2B5EF4-FFF2-40B4-BE49-F238E27FC236}">
                <a16:creationId xmlns:a16="http://schemas.microsoft.com/office/drawing/2014/main" id="{080648B9-8743-5D55-EE0F-74D37699C205}"/>
              </a:ext>
            </a:extLst>
          </p:cNvPr>
          <p:cNvPicPr>
            <a:picLocks noChangeAspect="1"/>
          </p:cNvPicPr>
          <p:nvPr/>
        </p:nvPicPr>
        <p:blipFill>
          <a:blip r:embed="rId3"/>
          <a:stretch>
            <a:fillRect/>
          </a:stretch>
        </p:blipFill>
        <p:spPr>
          <a:xfrm>
            <a:off x="1208315" y="4985657"/>
            <a:ext cx="10395856" cy="1349829"/>
          </a:xfrm>
          <a:prstGeom prst="rect">
            <a:avLst/>
          </a:prstGeom>
        </p:spPr>
      </p:pic>
      <p:pic>
        <p:nvPicPr>
          <p:cNvPr id="8" name="Billede 7">
            <a:extLst>
              <a:ext uri="{FF2B5EF4-FFF2-40B4-BE49-F238E27FC236}">
                <a16:creationId xmlns:a16="http://schemas.microsoft.com/office/drawing/2014/main" id="{43B35AB1-D192-7F6B-F79A-3C2FCF51EB84}"/>
              </a:ext>
            </a:extLst>
          </p:cNvPr>
          <p:cNvPicPr>
            <a:picLocks noChangeAspect="1"/>
          </p:cNvPicPr>
          <p:nvPr/>
        </p:nvPicPr>
        <p:blipFill>
          <a:blip r:embed="rId2"/>
          <a:stretch>
            <a:fillRect/>
          </a:stretch>
        </p:blipFill>
        <p:spPr>
          <a:xfrm>
            <a:off x="365146" y="0"/>
            <a:ext cx="11461705" cy="6858000"/>
          </a:xfrm>
          <a:prstGeom prst="rect">
            <a:avLst/>
          </a:prstGeom>
        </p:spPr>
      </p:pic>
    </p:spTree>
    <p:extLst>
      <p:ext uri="{BB962C8B-B14F-4D97-AF65-F5344CB8AC3E}">
        <p14:creationId xmlns:p14="http://schemas.microsoft.com/office/powerpoint/2010/main" val="155102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82DFC-CFF8-ABC6-134C-80CA44C5A2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6F09B1-DD71-9823-5999-7FE8E1CDA7EF}"/>
              </a:ext>
            </a:extLst>
          </p:cNvPr>
          <p:cNvSpPr>
            <a:spLocks noGrp="1"/>
          </p:cNvSpPr>
          <p:nvPr>
            <p:ph type="title"/>
          </p:nvPr>
        </p:nvSpPr>
        <p:spPr/>
        <p:txBody>
          <a:bodyPr/>
          <a:lstStyle/>
          <a:p>
            <a:r>
              <a:rPr lang="da-DK" dirty="0"/>
              <a:t>De økonomiske mål </a:t>
            </a:r>
          </a:p>
        </p:txBody>
      </p:sp>
      <p:sp>
        <p:nvSpPr>
          <p:cNvPr id="3" name="Pladsholder til indhold 2">
            <a:extLst>
              <a:ext uri="{FF2B5EF4-FFF2-40B4-BE49-F238E27FC236}">
                <a16:creationId xmlns:a16="http://schemas.microsoft.com/office/drawing/2014/main" id="{1CD293B9-59F4-3132-9C91-97ED86FA577D}"/>
              </a:ext>
            </a:extLst>
          </p:cNvPr>
          <p:cNvSpPr>
            <a:spLocks noGrp="1"/>
          </p:cNvSpPr>
          <p:nvPr>
            <p:ph idx="1"/>
          </p:nvPr>
        </p:nvSpPr>
        <p:spPr>
          <a:xfrm>
            <a:off x="1251678" y="1436915"/>
            <a:ext cx="10178322" cy="5290456"/>
          </a:xfrm>
        </p:spPr>
        <p:txBody>
          <a:bodyPr>
            <a:normAutofit/>
          </a:bodyPr>
          <a:lstStyle/>
          <a:p>
            <a:r>
              <a:rPr lang="da-DK" sz="3200" dirty="0">
                <a:solidFill>
                  <a:schemeClr val="tx1"/>
                </a:solidFill>
              </a:rPr>
              <a:t>Økonomisk vækst </a:t>
            </a:r>
            <a:r>
              <a:rPr lang="da-DK" sz="3200" dirty="0">
                <a:solidFill>
                  <a:schemeClr val="tx1"/>
                </a:solidFill>
                <a:sym typeface="Wingdings" panose="05000000000000000000" pitchFamily="2" charset="2"/>
              </a:rPr>
              <a:t> (omkring 2 procent af BNP)</a:t>
            </a:r>
            <a:endParaRPr lang="da-DK" sz="3200" dirty="0">
              <a:solidFill>
                <a:schemeClr val="tx1"/>
              </a:solidFill>
            </a:endParaRPr>
          </a:p>
          <a:p>
            <a:r>
              <a:rPr lang="da-DK" sz="3200" dirty="0">
                <a:solidFill>
                  <a:schemeClr val="tx1"/>
                </a:solidFill>
              </a:rPr>
              <a:t>Lav arbejdsløshed </a:t>
            </a:r>
            <a:r>
              <a:rPr lang="da-DK" sz="3200" dirty="0">
                <a:solidFill>
                  <a:schemeClr val="tx1"/>
                </a:solidFill>
                <a:sym typeface="Wingdings" panose="05000000000000000000" pitchFamily="2" charset="2"/>
              </a:rPr>
              <a:t> (så lav som mulig, under 5 procent)</a:t>
            </a:r>
            <a:endParaRPr lang="da-DK" sz="3200" dirty="0">
              <a:solidFill>
                <a:schemeClr val="tx1"/>
              </a:solidFill>
            </a:endParaRPr>
          </a:p>
          <a:p>
            <a:r>
              <a:rPr lang="da-DK" sz="3200" dirty="0">
                <a:solidFill>
                  <a:schemeClr val="tx1"/>
                </a:solidFill>
              </a:rPr>
              <a:t>Lav inflation </a:t>
            </a:r>
            <a:r>
              <a:rPr lang="da-DK" sz="3200" dirty="0">
                <a:solidFill>
                  <a:schemeClr val="tx1"/>
                </a:solidFill>
                <a:highlight>
                  <a:srgbClr val="00FF00"/>
                </a:highlight>
                <a:sym typeface="Wingdings" panose="05000000000000000000" pitchFamily="2" charset="2"/>
              </a:rPr>
              <a:t></a:t>
            </a:r>
            <a:r>
              <a:rPr lang="da-DK" sz="3200" dirty="0">
                <a:solidFill>
                  <a:schemeClr val="tx1"/>
                </a:solidFill>
                <a:sym typeface="Wingdings" panose="05000000000000000000" pitchFamily="2" charset="2"/>
              </a:rPr>
              <a:t> (2 procents inflationsmålsætning)</a:t>
            </a:r>
            <a:endParaRPr lang="da-DK" sz="3200" dirty="0">
              <a:solidFill>
                <a:schemeClr val="tx1"/>
              </a:solidFill>
            </a:endParaRPr>
          </a:p>
          <a:p>
            <a:r>
              <a:rPr lang="da-DK" sz="3200" dirty="0">
                <a:solidFill>
                  <a:schemeClr val="tx1"/>
                </a:solidFill>
              </a:rPr>
              <a:t>Betalingsbalance </a:t>
            </a:r>
            <a:r>
              <a:rPr lang="da-DK" sz="3200" dirty="0">
                <a:solidFill>
                  <a:schemeClr val="tx1"/>
                </a:solidFill>
                <a:highlight>
                  <a:srgbClr val="00FF00"/>
                </a:highlight>
                <a:sym typeface="Wingdings" panose="05000000000000000000" pitchFamily="2" charset="2"/>
              </a:rPr>
              <a:t></a:t>
            </a:r>
            <a:r>
              <a:rPr lang="da-DK" sz="3200" dirty="0">
                <a:solidFill>
                  <a:schemeClr val="tx1"/>
                </a:solidFill>
                <a:sym typeface="Wingdings" panose="05000000000000000000" pitchFamily="2" charset="2"/>
              </a:rPr>
              <a:t> (balance eller overskud på betalingsbalancen, EU-mål: [-4 : 6] procent af BNP)</a:t>
            </a:r>
            <a:endParaRPr lang="da-DK" sz="3200" dirty="0">
              <a:solidFill>
                <a:schemeClr val="tx1"/>
              </a:solidFill>
            </a:endParaRPr>
          </a:p>
          <a:p>
            <a:r>
              <a:rPr lang="da-DK" sz="3200" dirty="0">
                <a:solidFill>
                  <a:schemeClr val="tx1"/>
                </a:solidFill>
              </a:rPr>
              <a:t>Balance på statsbudgettet </a:t>
            </a:r>
            <a:r>
              <a:rPr lang="da-DK" sz="3200" dirty="0">
                <a:solidFill>
                  <a:schemeClr val="tx1"/>
                </a:solidFill>
                <a:highlight>
                  <a:srgbClr val="00FF00"/>
                </a:highlight>
                <a:sym typeface="Wingdings" panose="05000000000000000000" pitchFamily="2" charset="2"/>
              </a:rPr>
              <a:t></a:t>
            </a:r>
            <a:r>
              <a:rPr lang="da-DK" sz="3200" dirty="0">
                <a:solidFill>
                  <a:schemeClr val="tx1"/>
                </a:solidFill>
                <a:sym typeface="Wingdings" panose="05000000000000000000" pitchFamily="2" charset="2"/>
              </a:rPr>
              <a:t> (udgifter og indtægter skal være i balance, EU-mål om </a:t>
            </a:r>
            <a:r>
              <a:rPr lang="da-DK" sz="3200" dirty="0" err="1">
                <a:solidFill>
                  <a:schemeClr val="tx1"/>
                </a:solidFill>
                <a:sym typeface="Wingdings" panose="05000000000000000000" pitchFamily="2" charset="2"/>
              </a:rPr>
              <a:t>maks</a:t>
            </a:r>
            <a:r>
              <a:rPr lang="da-DK" sz="3200" dirty="0">
                <a:solidFill>
                  <a:schemeClr val="tx1"/>
                </a:solidFill>
                <a:sym typeface="Wingdings" panose="05000000000000000000" pitchFamily="2" charset="2"/>
              </a:rPr>
              <a:t> 3 procents underskud) </a:t>
            </a:r>
            <a:endParaRPr lang="da-DK" sz="3200" dirty="0">
              <a:solidFill>
                <a:schemeClr val="tx1"/>
              </a:solidFill>
            </a:endParaRPr>
          </a:p>
          <a:p>
            <a:r>
              <a:rPr lang="da-DK" sz="3200" dirty="0">
                <a:solidFill>
                  <a:schemeClr val="tx1"/>
                </a:solidFill>
              </a:rPr>
              <a:t>Bæredygtig økonomi</a:t>
            </a:r>
          </a:p>
        </p:txBody>
      </p:sp>
    </p:spTree>
    <p:extLst>
      <p:ext uri="{BB962C8B-B14F-4D97-AF65-F5344CB8AC3E}">
        <p14:creationId xmlns:p14="http://schemas.microsoft.com/office/powerpoint/2010/main" val="18566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AA157-6E58-268A-78B0-3FC146EA2B5B}"/>
              </a:ext>
            </a:extLst>
          </p:cNvPr>
          <p:cNvSpPr>
            <a:spLocks noGrp="1"/>
          </p:cNvSpPr>
          <p:nvPr>
            <p:ph type="title"/>
          </p:nvPr>
        </p:nvSpPr>
        <p:spPr/>
        <p:txBody>
          <a:bodyPr/>
          <a:lstStyle/>
          <a:p>
            <a:r>
              <a:rPr lang="da-DK" dirty="0"/>
              <a:t>Opsamling</a:t>
            </a:r>
          </a:p>
        </p:txBody>
      </p:sp>
      <p:sp>
        <p:nvSpPr>
          <p:cNvPr id="3" name="Pladsholder til indhold 2">
            <a:extLst>
              <a:ext uri="{FF2B5EF4-FFF2-40B4-BE49-F238E27FC236}">
                <a16:creationId xmlns:a16="http://schemas.microsoft.com/office/drawing/2014/main" id="{8C5495BC-8F61-2881-5CB8-6B0551C63F3A}"/>
              </a:ext>
            </a:extLst>
          </p:cNvPr>
          <p:cNvSpPr>
            <a:spLocks noGrp="1"/>
          </p:cNvSpPr>
          <p:nvPr>
            <p:ph idx="1"/>
          </p:nvPr>
        </p:nvSpPr>
        <p:spPr/>
        <p:txBody>
          <a:bodyPr/>
          <a:lstStyle/>
          <a:p>
            <a:pPr marL="36900" indent="0">
              <a:buNone/>
            </a:pPr>
            <a:endParaRPr lang="da-DK" dirty="0"/>
          </a:p>
        </p:txBody>
      </p:sp>
    </p:spTree>
    <p:extLst>
      <p:ext uri="{BB962C8B-B14F-4D97-AF65-F5344CB8AC3E}">
        <p14:creationId xmlns:p14="http://schemas.microsoft.com/office/powerpoint/2010/main" val="339899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E29502-CC66-92EE-2D21-033A5774968E}"/>
              </a:ext>
            </a:extLst>
          </p:cNvPr>
          <p:cNvSpPr>
            <a:spLocks noGrp="1"/>
          </p:cNvSpPr>
          <p:nvPr>
            <p:ph type="title"/>
          </p:nvPr>
        </p:nvSpPr>
        <p:spPr/>
        <p:txBody>
          <a:bodyPr/>
          <a:lstStyle/>
          <a:p>
            <a:r>
              <a:rPr lang="da-DK" dirty="0"/>
              <a:t>Mål med dagen</a:t>
            </a:r>
          </a:p>
        </p:txBody>
      </p:sp>
      <p:sp>
        <p:nvSpPr>
          <p:cNvPr id="3" name="Pladsholder til indhold 2">
            <a:extLst>
              <a:ext uri="{FF2B5EF4-FFF2-40B4-BE49-F238E27FC236}">
                <a16:creationId xmlns:a16="http://schemas.microsoft.com/office/drawing/2014/main" id="{6D98A8E2-39BB-BC24-B637-1C7CE679BB4F}"/>
              </a:ext>
            </a:extLst>
          </p:cNvPr>
          <p:cNvSpPr>
            <a:spLocks noGrp="1"/>
          </p:cNvSpPr>
          <p:nvPr>
            <p:ph idx="1"/>
          </p:nvPr>
        </p:nvSpPr>
        <p:spPr/>
        <p:txBody>
          <a:bodyPr/>
          <a:lstStyle/>
          <a:p>
            <a:r>
              <a:rPr lang="da-DK" dirty="0"/>
              <a:t>1. Opsamling fra sidst</a:t>
            </a:r>
          </a:p>
          <a:p>
            <a:r>
              <a:rPr lang="da-DK" dirty="0"/>
              <a:t>2. Inflation</a:t>
            </a:r>
          </a:p>
          <a:p>
            <a:r>
              <a:rPr lang="da-DK" dirty="0"/>
              <a:t>3. Betalingsbalance</a:t>
            </a:r>
          </a:p>
          <a:p>
            <a:r>
              <a:rPr lang="da-DK" dirty="0"/>
              <a:t>4. Statens finanser</a:t>
            </a:r>
          </a:p>
          <a:p>
            <a:r>
              <a:rPr lang="da-DK" dirty="0"/>
              <a:t>5. Opsamling</a:t>
            </a:r>
          </a:p>
          <a:p>
            <a:endParaRPr lang="da-DK" dirty="0"/>
          </a:p>
        </p:txBody>
      </p:sp>
    </p:spTree>
    <p:extLst>
      <p:ext uri="{BB962C8B-B14F-4D97-AF65-F5344CB8AC3E}">
        <p14:creationId xmlns:p14="http://schemas.microsoft.com/office/powerpoint/2010/main" val="214541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CEEB4-2B61-D119-CED7-E188DEF01780}"/>
              </a:ext>
            </a:extLst>
          </p:cNvPr>
          <p:cNvSpPr>
            <a:spLocks noGrp="1"/>
          </p:cNvSpPr>
          <p:nvPr>
            <p:ph type="title"/>
          </p:nvPr>
        </p:nvSpPr>
        <p:spPr/>
        <p:txBody>
          <a:bodyPr/>
          <a:lstStyle/>
          <a:p>
            <a:r>
              <a:rPr lang="da-DK" dirty="0"/>
              <a:t>Opsamling fra sidst</a:t>
            </a:r>
          </a:p>
        </p:txBody>
      </p:sp>
      <p:sp>
        <p:nvSpPr>
          <p:cNvPr id="3" name="Pladsholder til indhold 2">
            <a:extLst>
              <a:ext uri="{FF2B5EF4-FFF2-40B4-BE49-F238E27FC236}">
                <a16:creationId xmlns:a16="http://schemas.microsoft.com/office/drawing/2014/main" id="{12100A0E-903D-816F-10C4-ABB5BBB8C845}"/>
              </a:ext>
            </a:extLst>
          </p:cNvPr>
          <p:cNvSpPr>
            <a:spLocks noGrp="1"/>
          </p:cNvSpPr>
          <p:nvPr>
            <p:ph idx="1"/>
          </p:nvPr>
        </p:nvSpPr>
        <p:spPr>
          <a:xfrm>
            <a:off x="968829" y="1611086"/>
            <a:ext cx="11223171" cy="5159827"/>
          </a:xfrm>
        </p:spPr>
        <p:txBody>
          <a:bodyPr>
            <a:normAutofit/>
          </a:bodyPr>
          <a:lstStyle/>
          <a:p>
            <a:r>
              <a:rPr lang="da-DK" sz="3600" dirty="0">
                <a:solidFill>
                  <a:schemeClr val="tx1"/>
                </a:solidFill>
              </a:rPr>
              <a:t>Økonomisk vækst </a:t>
            </a:r>
            <a:r>
              <a:rPr lang="da-DK" sz="3600" dirty="0">
                <a:solidFill>
                  <a:schemeClr val="tx1"/>
                </a:solidFill>
                <a:highlight>
                  <a:srgbClr val="00FF00"/>
                </a:highlight>
                <a:sym typeface="Wingdings" panose="05000000000000000000" pitchFamily="2" charset="2"/>
              </a:rPr>
              <a:t></a:t>
            </a:r>
            <a:r>
              <a:rPr lang="da-DK" sz="3600" dirty="0">
                <a:solidFill>
                  <a:schemeClr val="tx1"/>
                </a:solidFill>
                <a:sym typeface="Wingdings" panose="05000000000000000000" pitchFamily="2" charset="2"/>
              </a:rPr>
              <a:t> (omkring 2 procent af BNP)</a:t>
            </a:r>
            <a:endParaRPr lang="da-DK" sz="3600" dirty="0">
              <a:solidFill>
                <a:schemeClr val="tx1"/>
              </a:solidFill>
            </a:endParaRPr>
          </a:p>
          <a:p>
            <a:r>
              <a:rPr lang="da-DK" sz="3600" dirty="0">
                <a:solidFill>
                  <a:schemeClr val="tx1"/>
                </a:solidFill>
              </a:rPr>
              <a:t>Lav arbejdsløshed </a:t>
            </a:r>
            <a:r>
              <a:rPr lang="da-DK" sz="3600" dirty="0">
                <a:solidFill>
                  <a:schemeClr val="tx1"/>
                </a:solidFill>
                <a:highlight>
                  <a:srgbClr val="00FF00"/>
                </a:highlight>
                <a:sym typeface="Wingdings" panose="05000000000000000000" pitchFamily="2" charset="2"/>
              </a:rPr>
              <a:t></a:t>
            </a:r>
            <a:r>
              <a:rPr lang="da-DK" sz="3600" dirty="0">
                <a:solidFill>
                  <a:schemeClr val="tx1"/>
                </a:solidFill>
                <a:sym typeface="Wingdings" panose="05000000000000000000" pitchFamily="2" charset="2"/>
              </a:rPr>
              <a:t> (så lav som mulig, under 5 procent)</a:t>
            </a:r>
            <a:endParaRPr lang="da-DK" sz="3600" dirty="0">
              <a:solidFill>
                <a:schemeClr val="tx1"/>
              </a:solidFill>
            </a:endParaRPr>
          </a:p>
          <a:p>
            <a:r>
              <a:rPr lang="da-DK" sz="3600" dirty="0">
                <a:solidFill>
                  <a:schemeClr val="tx1"/>
                </a:solidFill>
              </a:rPr>
              <a:t>Lav inflation</a:t>
            </a:r>
          </a:p>
          <a:p>
            <a:r>
              <a:rPr lang="da-DK" sz="3600" dirty="0">
                <a:solidFill>
                  <a:schemeClr val="tx1"/>
                </a:solidFill>
              </a:rPr>
              <a:t>Betalingsbalance</a:t>
            </a:r>
          </a:p>
          <a:p>
            <a:r>
              <a:rPr lang="da-DK" sz="3600" dirty="0">
                <a:solidFill>
                  <a:schemeClr val="tx1"/>
                </a:solidFill>
              </a:rPr>
              <a:t>Balance på statsbudgettet</a:t>
            </a:r>
          </a:p>
          <a:p>
            <a:r>
              <a:rPr lang="da-DK" sz="3600" dirty="0">
                <a:solidFill>
                  <a:schemeClr val="tx1"/>
                </a:solidFill>
              </a:rPr>
              <a:t>Bæredygtig økonomi</a:t>
            </a:r>
          </a:p>
        </p:txBody>
      </p:sp>
    </p:spTree>
    <p:extLst>
      <p:ext uri="{BB962C8B-B14F-4D97-AF65-F5344CB8AC3E}">
        <p14:creationId xmlns:p14="http://schemas.microsoft.com/office/powerpoint/2010/main" val="423950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E722A-704F-23AE-532F-910DAC112E4A}"/>
              </a:ext>
            </a:extLst>
          </p:cNvPr>
          <p:cNvSpPr>
            <a:spLocks noGrp="1"/>
          </p:cNvSpPr>
          <p:nvPr>
            <p:ph type="title"/>
          </p:nvPr>
        </p:nvSpPr>
        <p:spPr/>
        <p:txBody>
          <a:bodyPr/>
          <a:lstStyle/>
          <a:p>
            <a:r>
              <a:rPr lang="da-DK" dirty="0"/>
              <a:t>De økonomiske mål </a:t>
            </a:r>
          </a:p>
        </p:txBody>
      </p:sp>
      <p:sp>
        <p:nvSpPr>
          <p:cNvPr id="3" name="Pladsholder til indhold 2">
            <a:extLst>
              <a:ext uri="{FF2B5EF4-FFF2-40B4-BE49-F238E27FC236}">
                <a16:creationId xmlns:a16="http://schemas.microsoft.com/office/drawing/2014/main" id="{AF39F926-AACB-F1E1-AA6A-42C4B3AA21BD}"/>
              </a:ext>
            </a:extLst>
          </p:cNvPr>
          <p:cNvSpPr>
            <a:spLocks noGrp="1"/>
          </p:cNvSpPr>
          <p:nvPr>
            <p:ph idx="1"/>
          </p:nvPr>
        </p:nvSpPr>
        <p:spPr/>
        <p:txBody>
          <a:bodyPr>
            <a:normAutofit lnSpcReduction="10000"/>
          </a:bodyPr>
          <a:lstStyle/>
          <a:p>
            <a:r>
              <a:rPr lang="da-DK" sz="3200" dirty="0">
                <a:solidFill>
                  <a:schemeClr val="tx1"/>
                </a:solidFill>
              </a:rPr>
              <a:t>Økonomisk vækst </a:t>
            </a:r>
            <a:r>
              <a:rPr lang="da-DK" sz="3200" dirty="0">
                <a:solidFill>
                  <a:schemeClr val="tx1"/>
                </a:solidFill>
                <a:sym typeface="Wingdings" panose="05000000000000000000" pitchFamily="2" charset="2"/>
              </a:rPr>
              <a:t></a:t>
            </a:r>
            <a:endParaRPr lang="da-DK" sz="3200" dirty="0">
              <a:solidFill>
                <a:schemeClr val="tx1"/>
              </a:solidFill>
            </a:endParaRPr>
          </a:p>
          <a:p>
            <a:r>
              <a:rPr lang="da-DK" sz="3200" dirty="0">
                <a:solidFill>
                  <a:schemeClr val="tx1"/>
                </a:solidFill>
              </a:rPr>
              <a:t>Lav arbejdsløshed </a:t>
            </a:r>
            <a:r>
              <a:rPr lang="da-DK" sz="3200" dirty="0">
                <a:solidFill>
                  <a:schemeClr val="tx1"/>
                </a:solidFill>
                <a:sym typeface="Wingdings" panose="05000000000000000000" pitchFamily="2" charset="2"/>
              </a:rPr>
              <a:t></a:t>
            </a:r>
            <a:endParaRPr lang="da-DK" sz="3200" dirty="0">
              <a:solidFill>
                <a:schemeClr val="tx1"/>
              </a:solidFill>
            </a:endParaRPr>
          </a:p>
          <a:p>
            <a:r>
              <a:rPr lang="da-DK" sz="3200" dirty="0">
                <a:solidFill>
                  <a:schemeClr val="tx1"/>
                </a:solidFill>
              </a:rPr>
              <a:t>Lav inflation </a:t>
            </a:r>
            <a:r>
              <a:rPr lang="da-DK" sz="3200" dirty="0">
                <a:solidFill>
                  <a:schemeClr val="tx1"/>
                </a:solidFill>
                <a:highlight>
                  <a:srgbClr val="00FF00"/>
                </a:highlight>
                <a:sym typeface="Wingdings" panose="05000000000000000000" pitchFamily="2" charset="2"/>
              </a:rPr>
              <a:t></a:t>
            </a:r>
            <a:endParaRPr lang="da-DK" sz="3200" dirty="0">
              <a:solidFill>
                <a:schemeClr val="tx1"/>
              </a:solidFill>
            </a:endParaRPr>
          </a:p>
          <a:p>
            <a:r>
              <a:rPr lang="da-DK" sz="3200" dirty="0">
                <a:solidFill>
                  <a:schemeClr val="tx1"/>
                </a:solidFill>
              </a:rPr>
              <a:t>Betalingsbalance </a:t>
            </a:r>
            <a:r>
              <a:rPr lang="da-DK" sz="3200" dirty="0">
                <a:solidFill>
                  <a:schemeClr val="tx1"/>
                </a:solidFill>
                <a:highlight>
                  <a:srgbClr val="00FF00"/>
                </a:highlight>
                <a:sym typeface="Wingdings" panose="05000000000000000000" pitchFamily="2" charset="2"/>
              </a:rPr>
              <a:t></a:t>
            </a:r>
            <a:endParaRPr lang="da-DK" sz="3200" dirty="0">
              <a:solidFill>
                <a:schemeClr val="tx1"/>
              </a:solidFill>
            </a:endParaRPr>
          </a:p>
          <a:p>
            <a:r>
              <a:rPr lang="da-DK" sz="3200" dirty="0">
                <a:solidFill>
                  <a:schemeClr val="tx1"/>
                </a:solidFill>
              </a:rPr>
              <a:t>Balance på statsbudgettet </a:t>
            </a:r>
            <a:r>
              <a:rPr lang="da-DK" sz="3200" dirty="0">
                <a:solidFill>
                  <a:schemeClr val="tx1"/>
                </a:solidFill>
                <a:highlight>
                  <a:srgbClr val="00FF00"/>
                </a:highlight>
                <a:sym typeface="Wingdings" panose="05000000000000000000" pitchFamily="2" charset="2"/>
              </a:rPr>
              <a:t></a:t>
            </a:r>
            <a:endParaRPr lang="da-DK" sz="3200" dirty="0">
              <a:solidFill>
                <a:schemeClr val="tx1"/>
              </a:solidFill>
            </a:endParaRPr>
          </a:p>
          <a:p>
            <a:r>
              <a:rPr lang="da-DK" sz="3200" dirty="0">
                <a:solidFill>
                  <a:schemeClr val="tx1"/>
                </a:solidFill>
              </a:rPr>
              <a:t>Bæredygtig økonomi</a:t>
            </a:r>
          </a:p>
        </p:txBody>
      </p:sp>
    </p:spTree>
    <p:extLst>
      <p:ext uri="{BB962C8B-B14F-4D97-AF65-F5344CB8AC3E}">
        <p14:creationId xmlns:p14="http://schemas.microsoft.com/office/powerpoint/2010/main" val="184739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F600F-9982-3C48-A23B-D882A48E8F8F}"/>
              </a:ext>
            </a:extLst>
          </p:cNvPr>
          <p:cNvSpPr>
            <a:spLocks noGrp="1"/>
          </p:cNvSpPr>
          <p:nvPr>
            <p:ph type="title"/>
          </p:nvPr>
        </p:nvSpPr>
        <p:spPr/>
        <p:txBody>
          <a:bodyPr/>
          <a:lstStyle/>
          <a:p>
            <a:r>
              <a:rPr lang="da-DK" dirty="0"/>
              <a:t>Inflation (opgave 1)</a:t>
            </a:r>
          </a:p>
        </p:txBody>
      </p:sp>
      <p:sp>
        <p:nvSpPr>
          <p:cNvPr id="3" name="Pladsholder til indhold 2">
            <a:extLst>
              <a:ext uri="{FF2B5EF4-FFF2-40B4-BE49-F238E27FC236}">
                <a16:creationId xmlns:a16="http://schemas.microsoft.com/office/drawing/2014/main" id="{2ED58A49-AD0C-48D6-9631-F24D5DA99326}"/>
              </a:ext>
            </a:extLst>
          </p:cNvPr>
          <p:cNvSpPr>
            <a:spLocks noGrp="1"/>
          </p:cNvSpPr>
          <p:nvPr>
            <p:ph idx="1"/>
          </p:nvPr>
        </p:nvSpPr>
        <p:spPr>
          <a:xfrm>
            <a:off x="1251678" y="1273629"/>
            <a:ext cx="10178322" cy="5584371"/>
          </a:xfrm>
        </p:spPr>
        <p:txBody>
          <a:bodyPr>
            <a:normAutofit/>
          </a:bodyPr>
          <a:lstStyle/>
          <a:p>
            <a:r>
              <a:rPr lang="da-DK" sz="2800" dirty="0"/>
              <a:t>Inflation betyder prisstigninger</a:t>
            </a:r>
          </a:p>
          <a:p>
            <a:r>
              <a:rPr lang="da-DK" sz="1800" b="1" u="sng" dirty="0">
                <a:hlinkClick r:id="rId2"/>
              </a:rPr>
              <a:t>Så lidt er pengene værd i Venezuela: Wendy bruger bolivar til at lave tasker | Udland | DR</a:t>
            </a:r>
            <a:endParaRPr lang="da-DK" sz="1800" b="1" u="sng" dirty="0"/>
          </a:p>
          <a:p>
            <a:r>
              <a:rPr lang="da-DK" sz="2800" dirty="0"/>
              <a:t>Tag nu på indkøbstur i </a:t>
            </a:r>
            <a:r>
              <a:rPr lang="da-DK" sz="2800" dirty="0" err="1"/>
              <a:t>excel</a:t>
            </a:r>
            <a:r>
              <a:rPr lang="da-DK" sz="2800" dirty="0"/>
              <a:t>. Hvad skal I bruge for at kunne klare jer i løbet af dagen</a:t>
            </a:r>
          </a:p>
          <a:p>
            <a:pPr lvl="1"/>
            <a:r>
              <a:rPr lang="da-DK" sz="2400" dirty="0"/>
              <a:t>Du har 800 kr. at handle for</a:t>
            </a:r>
          </a:p>
          <a:p>
            <a:pPr lvl="1"/>
            <a:endParaRPr lang="da-DK" sz="2400" dirty="0"/>
          </a:p>
          <a:p>
            <a:r>
              <a:rPr lang="da-DK" sz="2800" dirty="0"/>
              <a:t>Der udbryder krig i verden og inflationen når 50 procent efter en uges tid. Kig i Ark2 og foretag nu samme indkøbstur</a:t>
            </a:r>
          </a:p>
          <a:p>
            <a:pPr lvl="1"/>
            <a:r>
              <a:rPr lang="da-DK" sz="2400" dirty="0"/>
              <a:t>Du har stadig 800 kr. at handle for, hvad må du undvære?</a:t>
            </a:r>
          </a:p>
        </p:txBody>
      </p:sp>
    </p:spTree>
    <p:extLst>
      <p:ext uri="{BB962C8B-B14F-4D97-AF65-F5344CB8AC3E}">
        <p14:creationId xmlns:p14="http://schemas.microsoft.com/office/powerpoint/2010/main" val="4785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1C484-FBD4-8066-3CD2-E199EAA32AAB}"/>
              </a:ext>
            </a:extLst>
          </p:cNvPr>
          <p:cNvSpPr>
            <a:spLocks noGrp="1"/>
          </p:cNvSpPr>
          <p:nvPr>
            <p:ph type="title"/>
          </p:nvPr>
        </p:nvSpPr>
        <p:spPr>
          <a:xfrm>
            <a:off x="1251678" y="272143"/>
            <a:ext cx="10178322" cy="947057"/>
          </a:xfrm>
        </p:spPr>
        <p:txBody>
          <a:bodyPr/>
          <a:lstStyle/>
          <a:p>
            <a:r>
              <a:rPr lang="da-DK" dirty="0"/>
              <a:t>Inflation</a:t>
            </a:r>
          </a:p>
        </p:txBody>
      </p:sp>
      <p:sp>
        <p:nvSpPr>
          <p:cNvPr id="3" name="Pladsholder til indhold 2">
            <a:extLst>
              <a:ext uri="{FF2B5EF4-FFF2-40B4-BE49-F238E27FC236}">
                <a16:creationId xmlns:a16="http://schemas.microsoft.com/office/drawing/2014/main" id="{5654A103-DD2C-7933-B155-BA77E93C38B1}"/>
              </a:ext>
            </a:extLst>
          </p:cNvPr>
          <p:cNvSpPr>
            <a:spLocks noGrp="1"/>
          </p:cNvSpPr>
          <p:nvPr>
            <p:ph idx="1"/>
          </p:nvPr>
        </p:nvSpPr>
        <p:spPr>
          <a:xfrm>
            <a:off x="1251678" y="1110343"/>
            <a:ext cx="10178322" cy="5747657"/>
          </a:xfrm>
        </p:spPr>
        <p:txBody>
          <a:bodyPr/>
          <a:lstStyle/>
          <a:p>
            <a:r>
              <a:rPr lang="da-DK" sz="2400" dirty="0">
                <a:solidFill>
                  <a:schemeClr val="tx1"/>
                </a:solidFill>
              </a:rPr>
              <a:t>Udover inflation er der også </a:t>
            </a:r>
            <a:r>
              <a:rPr lang="da-DK" sz="2400" b="1" dirty="0">
                <a:solidFill>
                  <a:schemeClr val="tx1"/>
                </a:solidFill>
              </a:rPr>
              <a:t>deflation</a:t>
            </a:r>
          </a:p>
          <a:p>
            <a:pPr lvl="1"/>
            <a:r>
              <a:rPr lang="da-DK" sz="2000" dirty="0">
                <a:solidFill>
                  <a:schemeClr val="tx1"/>
                </a:solidFill>
              </a:rPr>
              <a:t>Deflation betyder prisfald</a:t>
            </a:r>
          </a:p>
          <a:p>
            <a:pPr lvl="1"/>
            <a:endParaRPr lang="da-DK" sz="2000" dirty="0">
              <a:solidFill>
                <a:schemeClr val="tx1"/>
              </a:solidFill>
            </a:endParaRPr>
          </a:p>
          <a:p>
            <a:pPr lvl="1"/>
            <a:endParaRPr lang="da-DK" sz="2000" dirty="0">
              <a:solidFill>
                <a:schemeClr val="tx1"/>
              </a:solidFill>
            </a:endParaRPr>
          </a:p>
          <a:p>
            <a:pPr lvl="1"/>
            <a:endParaRPr lang="da-DK" sz="2000" dirty="0">
              <a:solidFill>
                <a:schemeClr val="tx1"/>
              </a:solidFill>
            </a:endParaRPr>
          </a:p>
          <a:p>
            <a:pPr lvl="1"/>
            <a:endParaRPr lang="da-DK" sz="2000" dirty="0">
              <a:solidFill>
                <a:schemeClr val="tx1"/>
              </a:solidFill>
            </a:endParaRPr>
          </a:p>
          <a:p>
            <a:pPr lvl="1"/>
            <a:endParaRPr lang="da-DK" sz="2000" dirty="0">
              <a:solidFill>
                <a:schemeClr val="tx1"/>
              </a:solidFill>
            </a:endParaRPr>
          </a:p>
          <a:p>
            <a:pPr lvl="1"/>
            <a:endParaRPr lang="da-DK" sz="2000" dirty="0">
              <a:solidFill>
                <a:schemeClr val="tx1"/>
              </a:solidFill>
            </a:endParaRPr>
          </a:p>
          <a:p>
            <a:pPr marL="457200" lvl="1" indent="0">
              <a:buNone/>
            </a:pPr>
            <a:endParaRPr lang="da-DK" sz="2000" dirty="0">
              <a:solidFill>
                <a:schemeClr val="tx1"/>
              </a:solidFill>
            </a:endParaRPr>
          </a:p>
          <a:p>
            <a:pPr marL="457200" lvl="1" indent="0">
              <a:buNone/>
            </a:pPr>
            <a:endParaRPr lang="da-DK" sz="2000" dirty="0">
              <a:solidFill>
                <a:schemeClr val="tx1"/>
              </a:solidFill>
            </a:endParaRPr>
          </a:p>
          <a:p>
            <a:r>
              <a:rPr lang="da-DK" sz="2400" dirty="0">
                <a:solidFill>
                  <a:schemeClr val="tx1"/>
                </a:solidFill>
              </a:rPr>
              <a:t>Hvad er inflationsmålet på? </a:t>
            </a:r>
          </a:p>
          <a:p>
            <a:r>
              <a:rPr lang="da-DK" sz="2400" dirty="0">
                <a:solidFill>
                  <a:schemeClr val="tx1"/>
                </a:solidFill>
              </a:rPr>
              <a:t>Hvorfor er inflationsmålet ikke 0 eller negativt? </a:t>
            </a:r>
          </a:p>
          <a:p>
            <a:pPr marL="457200" lvl="1" indent="0">
              <a:buNone/>
            </a:pPr>
            <a:endParaRPr lang="da-DK" dirty="0">
              <a:solidFill>
                <a:schemeClr val="tx1"/>
              </a:solidFill>
            </a:endParaRPr>
          </a:p>
          <a:p>
            <a:endParaRPr lang="da-DK" dirty="0"/>
          </a:p>
        </p:txBody>
      </p:sp>
      <p:sp>
        <p:nvSpPr>
          <p:cNvPr id="5" name="Tekstfelt 4">
            <a:extLst>
              <a:ext uri="{FF2B5EF4-FFF2-40B4-BE49-F238E27FC236}">
                <a16:creationId xmlns:a16="http://schemas.microsoft.com/office/drawing/2014/main" id="{E4257654-E19A-A901-855F-D0A44214E0A0}"/>
              </a:ext>
            </a:extLst>
          </p:cNvPr>
          <p:cNvSpPr txBox="1"/>
          <p:nvPr/>
        </p:nvSpPr>
        <p:spPr>
          <a:xfrm>
            <a:off x="609600" y="2057400"/>
            <a:ext cx="10972800" cy="2954655"/>
          </a:xfrm>
          <a:prstGeom prst="rect">
            <a:avLst/>
          </a:prstGeom>
          <a:solidFill>
            <a:schemeClr val="bg1"/>
          </a:solidFill>
          <a:ln>
            <a:solidFill>
              <a:schemeClr val="tx1"/>
            </a:solidFill>
          </a:ln>
        </p:spPr>
        <p:txBody>
          <a:bodyPr wrap="square" rtlCol="0">
            <a:spAutoFit/>
          </a:bodyPr>
          <a:lstStyle/>
          <a:p>
            <a:pPr algn="just"/>
            <a:r>
              <a:rPr lang="en-US" sz="2800" dirty="0"/>
              <a:t>Our main objective is to keep prices stable. To achieve this, we aim for 2% inflation over the medium term. Our reference for measuring inflation is the </a:t>
            </a:r>
            <a:r>
              <a:rPr lang="en-US" sz="2800" dirty="0" err="1"/>
              <a:t>Harmonised</a:t>
            </a:r>
            <a:r>
              <a:rPr lang="en-US" sz="2800" dirty="0"/>
              <a:t> Index of Consumer Prices (HICP). The HICP is compiled by Eurostat, the statistical office of the European Union, and the national statistical institutes of EU Member States. The same methodology is used across all countries.</a:t>
            </a:r>
          </a:p>
          <a:p>
            <a:r>
              <a:rPr lang="en-US" dirty="0"/>
              <a:t>- Fra den </a:t>
            </a:r>
            <a:r>
              <a:rPr lang="en-US" dirty="0" err="1"/>
              <a:t>europæiske</a:t>
            </a:r>
            <a:r>
              <a:rPr lang="en-US" dirty="0"/>
              <a:t> </a:t>
            </a:r>
            <a:r>
              <a:rPr lang="en-US" dirty="0" err="1"/>
              <a:t>centralbank</a:t>
            </a:r>
            <a:endParaRPr lang="da-DK" dirty="0"/>
          </a:p>
        </p:txBody>
      </p:sp>
    </p:spTree>
    <p:extLst>
      <p:ext uri="{BB962C8B-B14F-4D97-AF65-F5344CB8AC3E}">
        <p14:creationId xmlns:p14="http://schemas.microsoft.com/office/powerpoint/2010/main" val="22889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4C1A5-4CF0-D9C1-9A94-2886E7E8D63E}"/>
              </a:ext>
            </a:extLst>
          </p:cNvPr>
          <p:cNvSpPr>
            <a:spLocks noGrp="1"/>
          </p:cNvSpPr>
          <p:nvPr>
            <p:ph type="title"/>
          </p:nvPr>
        </p:nvSpPr>
        <p:spPr>
          <a:xfrm>
            <a:off x="859971" y="0"/>
            <a:ext cx="5064603" cy="2079171"/>
          </a:xfrm>
        </p:spPr>
        <p:txBody>
          <a:bodyPr>
            <a:normAutofit fontScale="90000"/>
          </a:bodyPr>
          <a:lstStyle/>
          <a:p>
            <a:r>
              <a:rPr lang="da-DK" dirty="0"/>
              <a:t>Opgave 2 - Balance på betalingsbalance</a:t>
            </a:r>
          </a:p>
        </p:txBody>
      </p:sp>
      <p:sp>
        <p:nvSpPr>
          <p:cNvPr id="3" name="Pladsholder til indhold 2">
            <a:extLst>
              <a:ext uri="{FF2B5EF4-FFF2-40B4-BE49-F238E27FC236}">
                <a16:creationId xmlns:a16="http://schemas.microsoft.com/office/drawing/2014/main" id="{8A6F2CF4-A9F4-1FF0-9196-0CE393E4F5E1}"/>
              </a:ext>
            </a:extLst>
          </p:cNvPr>
          <p:cNvSpPr>
            <a:spLocks noGrp="1"/>
          </p:cNvSpPr>
          <p:nvPr>
            <p:ph idx="1"/>
          </p:nvPr>
        </p:nvSpPr>
        <p:spPr>
          <a:xfrm>
            <a:off x="936171" y="1937657"/>
            <a:ext cx="4855029" cy="4822372"/>
          </a:xfrm>
        </p:spPr>
        <p:txBody>
          <a:bodyPr>
            <a:normAutofit lnSpcReduction="10000"/>
          </a:bodyPr>
          <a:lstStyle/>
          <a:p>
            <a:r>
              <a:rPr lang="da-DK" sz="2800" dirty="0">
                <a:solidFill>
                  <a:schemeClr val="tx1"/>
                </a:solidFill>
              </a:rPr>
              <a:t>Gruppe op og forklar hvordan scenarie 1, 2 og 3 udspiller sig. </a:t>
            </a:r>
          </a:p>
          <a:p>
            <a:endParaRPr lang="da-DK" sz="2800" dirty="0">
              <a:solidFill>
                <a:schemeClr val="tx1"/>
              </a:solidFill>
            </a:endParaRPr>
          </a:p>
          <a:p>
            <a:r>
              <a:rPr lang="da-DK" sz="2800" dirty="0">
                <a:solidFill>
                  <a:schemeClr val="tx1"/>
                </a:solidFill>
              </a:rPr>
              <a:t>EU har en målsætning om at EU-landendes betalingsbalance ikke må være mindre end minus 4 procent af BNP eller højere end 6 procent af BNP </a:t>
            </a:r>
          </a:p>
          <a:p>
            <a:pPr lvl="1"/>
            <a:r>
              <a:rPr lang="da-DK" sz="2400" dirty="0">
                <a:solidFill>
                  <a:schemeClr val="tx1"/>
                </a:solidFill>
              </a:rPr>
              <a:t>Hvorfor er der et loft på overskuddet af BNP?</a:t>
            </a:r>
          </a:p>
        </p:txBody>
      </p:sp>
      <p:pic>
        <p:nvPicPr>
          <p:cNvPr id="4" name="Billede 3">
            <a:extLst>
              <a:ext uri="{FF2B5EF4-FFF2-40B4-BE49-F238E27FC236}">
                <a16:creationId xmlns:a16="http://schemas.microsoft.com/office/drawing/2014/main" id="{95456F7C-5960-2776-C9FA-EDC11F37F0FF}"/>
              </a:ext>
            </a:extLst>
          </p:cNvPr>
          <p:cNvPicPr>
            <a:picLocks noChangeAspect="1"/>
          </p:cNvPicPr>
          <p:nvPr/>
        </p:nvPicPr>
        <p:blipFill>
          <a:blip r:embed="rId2"/>
          <a:stretch>
            <a:fillRect/>
          </a:stretch>
        </p:blipFill>
        <p:spPr>
          <a:xfrm>
            <a:off x="5924575" y="188238"/>
            <a:ext cx="6030167" cy="6287377"/>
          </a:xfrm>
          <a:prstGeom prst="rect">
            <a:avLst/>
          </a:prstGeom>
        </p:spPr>
      </p:pic>
    </p:spTree>
    <p:extLst>
      <p:ext uri="{BB962C8B-B14F-4D97-AF65-F5344CB8AC3E}">
        <p14:creationId xmlns:p14="http://schemas.microsoft.com/office/powerpoint/2010/main" val="363896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lede 16">
            <a:extLst>
              <a:ext uri="{FF2B5EF4-FFF2-40B4-BE49-F238E27FC236}">
                <a16:creationId xmlns:a16="http://schemas.microsoft.com/office/drawing/2014/main" id="{5701F4F6-A17D-EF98-D7AE-4FBB108D2110}"/>
              </a:ext>
            </a:extLst>
          </p:cNvPr>
          <p:cNvPicPr>
            <a:picLocks noChangeAspect="1"/>
          </p:cNvPicPr>
          <p:nvPr/>
        </p:nvPicPr>
        <p:blipFill>
          <a:blip r:embed="rId3"/>
          <a:stretch>
            <a:fillRect/>
          </a:stretch>
        </p:blipFill>
        <p:spPr>
          <a:xfrm>
            <a:off x="2329298" y="1540512"/>
            <a:ext cx="7996392" cy="4935103"/>
          </a:xfrm>
          <a:prstGeom prst="rect">
            <a:avLst/>
          </a:prstGeom>
        </p:spPr>
      </p:pic>
      <p:sp>
        <p:nvSpPr>
          <p:cNvPr id="2" name="Titel 1">
            <a:extLst>
              <a:ext uri="{FF2B5EF4-FFF2-40B4-BE49-F238E27FC236}">
                <a16:creationId xmlns:a16="http://schemas.microsoft.com/office/drawing/2014/main" id="{49D16FE7-8C28-5284-180E-22E18E65BAA3}"/>
              </a:ext>
            </a:extLst>
          </p:cNvPr>
          <p:cNvSpPr>
            <a:spLocks noGrp="1"/>
          </p:cNvSpPr>
          <p:nvPr>
            <p:ph type="title"/>
          </p:nvPr>
        </p:nvSpPr>
        <p:spPr/>
        <p:txBody>
          <a:bodyPr/>
          <a:lstStyle/>
          <a:p>
            <a:r>
              <a:rPr lang="da-DK" dirty="0">
                <a:solidFill>
                  <a:schemeClr val="tx1"/>
                </a:solidFill>
              </a:rPr>
              <a:t>Opgave 3 - Det offentlige budget </a:t>
            </a:r>
            <a:endParaRPr lang="da-DK" dirty="0"/>
          </a:p>
        </p:txBody>
      </p:sp>
      <p:sp>
        <p:nvSpPr>
          <p:cNvPr id="3" name="Pladsholder til indhold 2">
            <a:extLst>
              <a:ext uri="{FF2B5EF4-FFF2-40B4-BE49-F238E27FC236}">
                <a16:creationId xmlns:a16="http://schemas.microsoft.com/office/drawing/2014/main" id="{6E22D0D2-A09F-0CCD-5B49-51B4031993F5}"/>
              </a:ext>
            </a:extLst>
          </p:cNvPr>
          <p:cNvSpPr>
            <a:spLocks noGrp="1"/>
          </p:cNvSpPr>
          <p:nvPr>
            <p:ph idx="1"/>
          </p:nvPr>
        </p:nvSpPr>
        <p:spPr/>
        <p:txBody>
          <a:bodyPr/>
          <a:lstStyle/>
          <a:p>
            <a:endParaRPr lang="da-DK" dirty="0"/>
          </a:p>
        </p:txBody>
      </p:sp>
      <p:pic>
        <p:nvPicPr>
          <p:cNvPr id="19" name="Billede 18">
            <a:extLst>
              <a:ext uri="{FF2B5EF4-FFF2-40B4-BE49-F238E27FC236}">
                <a16:creationId xmlns:a16="http://schemas.microsoft.com/office/drawing/2014/main" id="{E45B9B13-F40F-2FD8-4668-CC11C059BADE}"/>
              </a:ext>
            </a:extLst>
          </p:cNvPr>
          <p:cNvPicPr>
            <a:picLocks noChangeAspect="1"/>
          </p:cNvPicPr>
          <p:nvPr/>
        </p:nvPicPr>
        <p:blipFill>
          <a:blip r:embed="rId4"/>
          <a:stretch>
            <a:fillRect/>
          </a:stretch>
        </p:blipFill>
        <p:spPr>
          <a:xfrm>
            <a:off x="2560792" y="1120287"/>
            <a:ext cx="7533404" cy="5737713"/>
          </a:xfrm>
          <a:prstGeom prst="rect">
            <a:avLst/>
          </a:prstGeom>
        </p:spPr>
      </p:pic>
    </p:spTree>
    <p:extLst>
      <p:ext uri="{BB962C8B-B14F-4D97-AF65-F5344CB8AC3E}">
        <p14:creationId xmlns:p14="http://schemas.microsoft.com/office/powerpoint/2010/main" val="3789971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lede 20">
            <a:extLst>
              <a:ext uri="{FF2B5EF4-FFF2-40B4-BE49-F238E27FC236}">
                <a16:creationId xmlns:a16="http://schemas.microsoft.com/office/drawing/2014/main" id="{433CFF01-1B69-3971-4388-BA4427149911}"/>
              </a:ext>
            </a:extLst>
          </p:cNvPr>
          <p:cNvPicPr>
            <a:picLocks noChangeAspect="1"/>
          </p:cNvPicPr>
          <p:nvPr/>
        </p:nvPicPr>
        <p:blipFill>
          <a:blip r:embed="rId3"/>
          <a:stretch>
            <a:fillRect/>
          </a:stretch>
        </p:blipFill>
        <p:spPr>
          <a:xfrm>
            <a:off x="5865771" y="-19598"/>
            <a:ext cx="6326229" cy="6877597"/>
          </a:xfrm>
          <a:prstGeom prst="rect">
            <a:avLst/>
          </a:prstGeom>
        </p:spPr>
      </p:pic>
      <p:sp>
        <p:nvSpPr>
          <p:cNvPr id="2" name="Titel 1">
            <a:extLst>
              <a:ext uri="{FF2B5EF4-FFF2-40B4-BE49-F238E27FC236}">
                <a16:creationId xmlns:a16="http://schemas.microsoft.com/office/drawing/2014/main" id="{48E0DD8C-96B7-6FF6-9165-299DE8490D3F}"/>
              </a:ext>
            </a:extLst>
          </p:cNvPr>
          <p:cNvSpPr>
            <a:spLocks noGrp="1"/>
          </p:cNvSpPr>
          <p:nvPr>
            <p:ph type="title"/>
          </p:nvPr>
        </p:nvSpPr>
        <p:spPr>
          <a:xfrm>
            <a:off x="850232" y="-1"/>
            <a:ext cx="6673515" cy="1700463"/>
          </a:xfrm>
        </p:spPr>
        <p:txBody>
          <a:bodyPr>
            <a:normAutofit/>
          </a:bodyPr>
          <a:lstStyle/>
          <a:p>
            <a:r>
              <a:rPr lang="da-DK" dirty="0">
                <a:solidFill>
                  <a:schemeClr val="tx1"/>
                </a:solidFill>
              </a:rPr>
              <a:t>Udgifter</a:t>
            </a:r>
          </a:p>
        </p:txBody>
      </p:sp>
      <p:sp>
        <p:nvSpPr>
          <p:cNvPr id="3" name="Pladsholder til indhold 2">
            <a:extLst>
              <a:ext uri="{FF2B5EF4-FFF2-40B4-BE49-F238E27FC236}">
                <a16:creationId xmlns:a16="http://schemas.microsoft.com/office/drawing/2014/main" id="{6EC78811-5115-7C04-DFEE-049C5129C5BB}"/>
              </a:ext>
            </a:extLst>
          </p:cNvPr>
          <p:cNvSpPr>
            <a:spLocks noGrp="1"/>
          </p:cNvSpPr>
          <p:nvPr>
            <p:ph idx="1"/>
          </p:nvPr>
        </p:nvSpPr>
        <p:spPr>
          <a:xfrm>
            <a:off x="1251678" y="2286001"/>
            <a:ext cx="4474208" cy="4571999"/>
          </a:xfrm>
        </p:spPr>
        <p:txBody>
          <a:bodyPr/>
          <a:lstStyle/>
          <a:p>
            <a:pPr marL="0" indent="0">
              <a:buNone/>
            </a:pPr>
            <a:endParaRPr lang="da-DK" dirty="0"/>
          </a:p>
        </p:txBody>
      </p:sp>
      <p:pic>
        <p:nvPicPr>
          <p:cNvPr id="54" name="Billede 53">
            <a:extLst>
              <a:ext uri="{FF2B5EF4-FFF2-40B4-BE49-F238E27FC236}">
                <a16:creationId xmlns:a16="http://schemas.microsoft.com/office/drawing/2014/main" id="{D44478D1-F9AF-2B24-B299-AE421166B1BB}"/>
              </a:ext>
            </a:extLst>
          </p:cNvPr>
          <p:cNvPicPr>
            <a:picLocks noChangeAspect="1"/>
          </p:cNvPicPr>
          <p:nvPr/>
        </p:nvPicPr>
        <p:blipFill>
          <a:blip r:embed="rId4"/>
          <a:stretch>
            <a:fillRect/>
          </a:stretch>
        </p:blipFill>
        <p:spPr>
          <a:xfrm>
            <a:off x="2031086" y="1444041"/>
            <a:ext cx="3834685" cy="5433555"/>
          </a:xfrm>
          <a:prstGeom prst="rect">
            <a:avLst/>
          </a:prstGeom>
        </p:spPr>
      </p:pic>
      <p:pic>
        <p:nvPicPr>
          <p:cNvPr id="26" name="Billede 25">
            <a:extLst>
              <a:ext uri="{FF2B5EF4-FFF2-40B4-BE49-F238E27FC236}">
                <a16:creationId xmlns:a16="http://schemas.microsoft.com/office/drawing/2014/main" id="{29BF0FA1-0ACD-53FE-9AA7-F1CF0CC3D320}"/>
              </a:ext>
            </a:extLst>
          </p:cNvPr>
          <p:cNvPicPr>
            <a:picLocks noChangeAspect="1"/>
          </p:cNvPicPr>
          <p:nvPr/>
        </p:nvPicPr>
        <p:blipFill>
          <a:blip r:embed="rId5"/>
          <a:stretch>
            <a:fillRect/>
          </a:stretch>
        </p:blipFill>
        <p:spPr>
          <a:xfrm>
            <a:off x="2077448" y="1128600"/>
            <a:ext cx="9200675" cy="5433555"/>
          </a:xfrm>
          <a:prstGeom prst="rect">
            <a:avLst/>
          </a:prstGeom>
        </p:spPr>
      </p:pic>
    </p:spTree>
    <p:extLst>
      <p:ext uri="{BB962C8B-B14F-4D97-AF65-F5344CB8AC3E}">
        <p14:creationId xmlns:p14="http://schemas.microsoft.com/office/powerpoint/2010/main" val="240942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22A3C6860FD14EBC45A370EA44BD63" ma:contentTypeVersion="9" ma:contentTypeDescription="Create a new document." ma:contentTypeScope="" ma:versionID="18cdc1efa5f488544d0509df3edd1273">
  <xsd:schema xmlns:xsd="http://www.w3.org/2001/XMLSchema" xmlns:xs="http://www.w3.org/2001/XMLSchema" xmlns:p="http://schemas.microsoft.com/office/2006/metadata/properties" xmlns:ns3="7f17ad0b-4ab9-4b0e-8a0c-39fce37254e9" targetNamespace="http://schemas.microsoft.com/office/2006/metadata/properties" ma:root="true" ma:fieldsID="5e1e822b4a27d1dbea6a18fb4f5dae0b" ns3:_="">
    <xsd:import namespace="7f17ad0b-4ab9-4b0e-8a0c-39fce37254e9"/>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7ad0b-4ab9-4b0e-8a0c-39fce37254e9"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f17ad0b-4ab9-4b0e-8a0c-39fce37254e9" xsi:nil="true"/>
  </documentManagement>
</p:properties>
</file>

<file path=customXml/itemProps1.xml><?xml version="1.0" encoding="utf-8"?>
<ds:datastoreItem xmlns:ds="http://schemas.openxmlformats.org/officeDocument/2006/customXml" ds:itemID="{F14ECE07-BDFF-4EDD-8DAA-D2D0D5C345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7ad0b-4ab9-4b0e-8a0c-39fce37254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1C9C39-91A8-406B-942D-44F355B16AE8}">
  <ds:schemaRefs>
    <ds:schemaRef ds:uri="http://schemas.microsoft.com/sharepoint/v3/contenttype/forms"/>
  </ds:schemaRefs>
</ds:datastoreItem>
</file>

<file path=customXml/itemProps3.xml><?xml version="1.0" encoding="utf-8"?>
<ds:datastoreItem xmlns:ds="http://schemas.openxmlformats.org/officeDocument/2006/customXml" ds:itemID="{98360474-C931-449F-AEFC-1E739136D6CC}">
  <ds:schemaRefs>
    <ds:schemaRef ds:uri="http://www.w3.org/XML/1998/namespace"/>
    <ds:schemaRef ds:uri="7f17ad0b-4ab9-4b0e-8a0c-39fce37254e9"/>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TM10001106[[fn=Badge]]</Template>
  <TotalTime>531</TotalTime>
  <Words>457</Words>
  <Application>Microsoft Office PowerPoint</Application>
  <PresentationFormat>Widescreen</PresentationFormat>
  <Paragraphs>74</Paragraphs>
  <Slides>16</Slides>
  <Notes>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Aptos</vt:lpstr>
      <vt:lpstr>Arial</vt:lpstr>
      <vt:lpstr>Gill Sans MT</vt:lpstr>
      <vt:lpstr>Impact</vt:lpstr>
      <vt:lpstr>Wingdings</vt:lpstr>
      <vt:lpstr>Badge</vt:lpstr>
      <vt:lpstr>PowerPoint-præsentation</vt:lpstr>
      <vt:lpstr>Mål med dagen</vt:lpstr>
      <vt:lpstr>Opsamling fra sidst</vt:lpstr>
      <vt:lpstr>De økonomiske mål </vt:lpstr>
      <vt:lpstr>Inflation (opgave 1)</vt:lpstr>
      <vt:lpstr>Inflation</vt:lpstr>
      <vt:lpstr>Opgave 2 - Balance på betalingsbalance</vt:lpstr>
      <vt:lpstr>Opgave 3 - Det offentlige budget </vt:lpstr>
      <vt:lpstr>Udgifter</vt:lpstr>
      <vt:lpstr>PowerPoint-præsentation</vt:lpstr>
      <vt:lpstr>Statens indtægter</vt:lpstr>
      <vt:lpstr>hvad vores fire ynglings ideologier vil mene statens overskud skal bruges på (i elevfeedback)</vt:lpstr>
      <vt:lpstr>PowerPoint-præsentation</vt:lpstr>
      <vt:lpstr>PowerPoint-præsentation</vt:lpstr>
      <vt:lpstr>De økonomiske mål </vt:lpstr>
      <vt:lpstr>Opsamling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Anders Albin Esbjerg</dc:creator>
  <cp:lastModifiedBy>Anders Albin Esbjerg</cp:lastModifiedBy>
  <cp:revision>3</cp:revision>
  <dcterms:created xsi:type="dcterms:W3CDTF">2025-11-08T14:50:30Z</dcterms:created>
  <dcterms:modified xsi:type="dcterms:W3CDTF">2026-03-19T12:46:37Z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0x010100D722A3C6860FD14EBC45A370EA44BD63</vt:lpwstr>
  </property>
</Properties>
</file>