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1" r:id="rId1"/>
  </p:sldMasterIdLst>
  <p:notesMasterIdLst>
    <p:notesMasterId r:id="rId13"/>
  </p:notesMasterIdLst>
  <p:sldIdLst>
    <p:sldId id="256" r:id="rId2"/>
    <p:sldId id="257" r:id="rId3"/>
    <p:sldId id="260" r:id="rId4"/>
    <p:sldId id="267" r:id="rId5"/>
    <p:sldId id="261" r:id="rId6"/>
    <p:sldId id="266" r:id="rId7"/>
    <p:sldId id="265" r:id="rId8"/>
    <p:sldId id="263" r:id="rId9"/>
    <p:sldId id="271" r:id="rId10"/>
    <p:sldId id="268" r:id="rId11"/>
    <p:sldId id="258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ers Albin Esbjerg" userId="64407af7-ce10-4b99-b7a2-e8608945a604" providerId="ADAL" clId="{59800D51-48DE-4C63-8DEF-2031A99B7CA9}"/>
    <pc:docChg chg="undo custSel addSld delSld modSld sldOrd">
      <pc:chgData name="Anders Albin Esbjerg" userId="64407af7-ce10-4b99-b7a2-e8608945a604" providerId="ADAL" clId="{59800D51-48DE-4C63-8DEF-2031A99B7CA9}" dt="2026-03-22T14:33:47.257" v="5251"/>
      <pc:docMkLst>
        <pc:docMk/>
      </pc:docMkLst>
      <pc:sldChg chg="modSp mod">
        <pc:chgData name="Anders Albin Esbjerg" userId="64407af7-ce10-4b99-b7a2-e8608945a604" providerId="ADAL" clId="{59800D51-48DE-4C63-8DEF-2031A99B7CA9}" dt="2026-02-20T18:29:40.436" v="20" actId="207"/>
        <pc:sldMkLst>
          <pc:docMk/>
          <pc:sldMk cId="3839132308" sldId="256"/>
        </pc:sldMkLst>
        <pc:spChg chg="mod">
          <ac:chgData name="Anders Albin Esbjerg" userId="64407af7-ce10-4b99-b7a2-e8608945a604" providerId="ADAL" clId="{59800D51-48DE-4C63-8DEF-2031A99B7CA9}" dt="2026-02-20T18:29:40.436" v="20" actId="207"/>
          <ac:spMkLst>
            <pc:docMk/>
            <pc:sldMk cId="3839132308" sldId="256"/>
            <ac:spMk id="5" creationId="{C1FD559F-BD45-03F9-24D2-85F40830166B}"/>
          </ac:spMkLst>
        </pc:spChg>
      </pc:sldChg>
      <pc:sldChg chg="modSp mod">
        <pc:chgData name="Anders Albin Esbjerg" userId="64407af7-ce10-4b99-b7a2-e8608945a604" providerId="ADAL" clId="{59800D51-48DE-4C63-8DEF-2031A99B7CA9}" dt="2026-02-20T21:02:09.749" v="2823" actId="20577"/>
        <pc:sldMkLst>
          <pc:docMk/>
          <pc:sldMk cId="2145412002" sldId="257"/>
        </pc:sldMkLst>
        <pc:spChg chg="mod">
          <ac:chgData name="Anders Albin Esbjerg" userId="64407af7-ce10-4b99-b7a2-e8608945a604" providerId="ADAL" clId="{59800D51-48DE-4C63-8DEF-2031A99B7CA9}" dt="2026-02-20T18:41:09.464" v="291"/>
          <ac:spMkLst>
            <pc:docMk/>
            <pc:sldMk cId="2145412002" sldId="257"/>
            <ac:spMk id="2" creationId="{2BE29502-CC66-92EE-2D21-033A5774968E}"/>
          </ac:spMkLst>
        </pc:spChg>
        <pc:spChg chg="mod">
          <ac:chgData name="Anders Albin Esbjerg" userId="64407af7-ce10-4b99-b7a2-e8608945a604" providerId="ADAL" clId="{59800D51-48DE-4C63-8DEF-2031A99B7CA9}" dt="2026-02-20T21:02:09.749" v="2823" actId="20577"/>
          <ac:spMkLst>
            <pc:docMk/>
            <pc:sldMk cId="2145412002" sldId="257"/>
            <ac:spMk id="3" creationId="{6D98A8E2-39BB-BC24-B637-1C7CE679BB4F}"/>
          </ac:spMkLst>
        </pc:spChg>
      </pc:sldChg>
      <pc:sldChg chg="addSp delSp modSp mod modAnim">
        <pc:chgData name="Anders Albin Esbjerg" userId="64407af7-ce10-4b99-b7a2-e8608945a604" providerId="ADAL" clId="{59800D51-48DE-4C63-8DEF-2031A99B7CA9}" dt="2026-02-20T19:00:46.356" v="690"/>
        <pc:sldMkLst>
          <pc:docMk/>
          <pc:sldMk cId="4239500702" sldId="260"/>
        </pc:sldMkLst>
        <pc:picChg chg="add mod">
          <ac:chgData name="Anders Albin Esbjerg" userId="64407af7-ce10-4b99-b7a2-e8608945a604" providerId="ADAL" clId="{59800D51-48DE-4C63-8DEF-2031A99B7CA9}" dt="2026-02-20T19:00:13.777" v="681" actId="1076"/>
          <ac:picMkLst>
            <pc:docMk/>
            <pc:sldMk cId="4239500702" sldId="260"/>
            <ac:picMk id="6" creationId="{8CDD26DA-7D28-71F3-AA1E-CDE68E936522}"/>
          </ac:picMkLst>
        </pc:picChg>
        <pc:picChg chg="add mod">
          <ac:chgData name="Anders Albin Esbjerg" userId="64407af7-ce10-4b99-b7a2-e8608945a604" providerId="ADAL" clId="{59800D51-48DE-4C63-8DEF-2031A99B7CA9}" dt="2026-02-20T19:00:32.436" v="685" actId="1076"/>
          <ac:picMkLst>
            <pc:docMk/>
            <pc:sldMk cId="4239500702" sldId="260"/>
            <ac:picMk id="7" creationId="{9DA7DA86-DBC3-788C-AE5E-0663A960F19C}"/>
          </ac:picMkLst>
        </pc:picChg>
        <pc:picChg chg="add mod">
          <ac:chgData name="Anders Albin Esbjerg" userId="64407af7-ce10-4b99-b7a2-e8608945a604" providerId="ADAL" clId="{59800D51-48DE-4C63-8DEF-2031A99B7CA9}" dt="2026-02-20T19:00:37.986" v="687" actId="1076"/>
          <ac:picMkLst>
            <pc:docMk/>
            <pc:sldMk cId="4239500702" sldId="260"/>
            <ac:picMk id="8" creationId="{DA117FC6-D7E0-6727-3646-7D102455441E}"/>
          </ac:picMkLst>
        </pc:picChg>
        <pc:picChg chg="add mod">
          <ac:chgData name="Anders Albin Esbjerg" userId="64407af7-ce10-4b99-b7a2-e8608945a604" providerId="ADAL" clId="{59800D51-48DE-4C63-8DEF-2031A99B7CA9}" dt="2026-02-20T19:00:40.033" v="688" actId="1076"/>
          <ac:picMkLst>
            <pc:docMk/>
            <pc:sldMk cId="4239500702" sldId="260"/>
            <ac:picMk id="9" creationId="{1480DB0E-557D-140B-DAF7-3A03AE705040}"/>
          </ac:picMkLst>
        </pc:picChg>
      </pc:sldChg>
      <pc:sldChg chg="addSp delSp modSp new mod ord delAnim modAnim">
        <pc:chgData name="Anders Albin Esbjerg" userId="64407af7-ce10-4b99-b7a2-e8608945a604" providerId="ADAL" clId="{59800D51-48DE-4C63-8DEF-2031A99B7CA9}" dt="2026-02-20T19:53:42.209" v="883"/>
        <pc:sldMkLst>
          <pc:docMk/>
          <pc:sldMk cId="1448808777" sldId="261"/>
        </pc:sldMkLst>
        <pc:spChg chg="mod">
          <ac:chgData name="Anders Albin Esbjerg" userId="64407af7-ce10-4b99-b7a2-e8608945a604" providerId="ADAL" clId="{59800D51-48DE-4C63-8DEF-2031A99B7CA9}" dt="2026-02-20T19:04:48.238" v="783" actId="20577"/>
          <ac:spMkLst>
            <pc:docMk/>
            <pc:sldMk cId="1448808777" sldId="261"/>
            <ac:spMk id="2" creationId="{63A985F4-4DA8-7F46-1E15-727A2D4D4F78}"/>
          </ac:spMkLst>
        </pc:spChg>
        <pc:spChg chg="mod">
          <ac:chgData name="Anders Albin Esbjerg" userId="64407af7-ce10-4b99-b7a2-e8608945a604" providerId="ADAL" clId="{59800D51-48DE-4C63-8DEF-2031A99B7CA9}" dt="2026-02-20T19:05:12.962" v="827" actId="20577"/>
          <ac:spMkLst>
            <pc:docMk/>
            <pc:sldMk cId="1448808777" sldId="261"/>
            <ac:spMk id="3" creationId="{B1E1E473-451E-776D-5490-11319B761F9A}"/>
          </ac:spMkLst>
        </pc:spChg>
        <pc:spChg chg="add mod">
          <ac:chgData name="Anders Albin Esbjerg" userId="64407af7-ce10-4b99-b7a2-e8608945a604" providerId="ADAL" clId="{59800D51-48DE-4C63-8DEF-2031A99B7CA9}" dt="2026-02-20T19:08:03.192" v="869" actId="1076"/>
          <ac:spMkLst>
            <pc:docMk/>
            <pc:sldMk cId="1448808777" sldId="261"/>
            <ac:spMk id="7" creationId="{AA3DC012-76B1-63DD-57E7-18E9100A6595}"/>
          </ac:spMkLst>
        </pc:spChg>
        <pc:spChg chg="add mod">
          <ac:chgData name="Anders Albin Esbjerg" userId="64407af7-ce10-4b99-b7a2-e8608945a604" providerId="ADAL" clId="{59800D51-48DE-4C63-8DEF-2031A99B7CA9}" dt="2026-02-20T19:08:06.584" v="870" actId="1076"/>
          <ac:spMkLst>
            <pc:docMk/>
            <pc:sldMk cId="1448808777" sldId="261"/>
            <ac:spMk id="8" creationId="{382BFDB1-2F01-BBC6-72DC-19C05CC5F3A5}"/>
          </ac:spMkLst>
        </pc:spChg>
        <pc:spChg chg="add mod">
          <ac:chgData name="Anders Albin Esbjerg" userId="64407af7-ce10-4b99-b7a2-e8608945a604" providerId="ADAL" clId="{59800D51-48DE-4C63-8DEF-2031A99B7CA9}" dt="2026-02-20T19:08:13.496" v="871" actId="1076"/>
          <ac:spMkLst>
            <pc:docMk/>
            <pc:sldMk cId="1448808777" sldId="261"/>
            <ac:spMk id="9" creationId="{B6562E98-820B-C5E0-AA3F-9DCAA9F385D3}"/>
          </ac:spMkLst>
        </pc:spChg>
        <pc:spChg chg="add mod">
          <ac:chgData name="Anders Albin Esbjerg" userId="64407af7-ce10-4b99-b7a2-e8608945a604" providerId="ADAL" clId="{59800D51-48DE-4C63-8DEF-2031A99B7CA9}" dt="2026-02-20T19:08:20.813" v="876" actId="1076"/>
          <ac:spMkLst>
            <pc:docMk/>
            <pc:sldMk cId="1448808777" sldId="261"/>
            <ac:spMk id="10" creationId="{4D2C94AC-FF45-6BF3-93AD-0AB860278034}"/>
          </ac:spMkLst>
        </pc:spChg>
        <pc:spChg chg="add mod">
          <ac:chgData name="Anders Albin Esbjerg" userId="64407af7-ce10-4b99-b7a2-e8608945a604" providerId="ADAL" clId="{59800D51-48DE-4C63-8DEF-2031A99B7CA9}" dt="2026-02-20T19:08:29.794" v="881" actId="1076"/>
          <ac:spMkLst>
            <pc:docMk/>
            <pc:sldMk cId="1448808777" sldId="261"/>
            <ac:spMk id="11" creationId="{D11A4439-1110-1DDE-835C-AD5912D41719}"/>
          </ac:spMkLst>
        </pc:spChg>
        <pc:picChg chg="add mod">
          <ac:chgData name="Anders Albin Esbjerg" userId="64407af7-ce10-4b99-b7a2-e8608945a604" providerId="ADAL" clId="{59800D51-48DE-4C63-8DEF-2031A99B7CA9}" dt="2026-02-20T19:06:28.488" v="837" actId="1076"/>
          <ac:picMkLst>
            <pc:docMk/>
            <pc:sldMk cId="1448808777" sldId="261"/>
            <ac:picMk id="5" creationId="{11097042-5CC2-B9F5-FCF3-6FE3EECC3D6A}"/>
          </ac:picMkLst>
        </pc:picChg>
      </pc:sldChg>
      <pc:sldChg chg="addSp delSp modSp new mod">
        <pc:chgData name="Anders Albin Esbjerg" userId="64407af7-ce10-4b99-b7a2-e8608945a604" providerId="ADAL" clId="{59800D51-48DE-4C63-8DEF-2031A99B7CA9}" dt="2026-03-19T11:00:40.986" v="5249" actId="1076"/>
        <pc:sldMkLst>
          <pc:docMk/>
          <pc:sldMk cId="4060652075" sldId="263"/>
        </pc:sldMkLst>
        <pc:spChg chg="mod">
          <ac:chgData name="Anders Albin Esbjerg" userId="64407af7-ce10-4b99-b7a2-e8608945a604" providerId="ADAL" clId="{59800D51-48DE-4C63-8DEF-2031A99B7CA9}" dt="2026-03-19T11:00:30.648" v="5245" actId="1076"/>
          <ac:spMkLst>
            <pc:docMk/>
            <pc:sldMk cId="4060652075" sldId="263"/>
            <ac:spMk id="3" creationId="{70D6B186-DDA4-E837-B8B6-97A72A4F5914}"/>
          </ac:spMkLst>
        </pc:spChg>
        <pc:picChg chg="add mod">
          <ac:chgData name="Anders Albin Esbjerg" userId="64407af7-ce10-4b99-b7a2-e8608945a604" providerId="ADAL" clId="{59800D51-48DE-4C63-8DEF-2031A99B7CA9}" dt="2026-03-19T11:00:40.986" v="5249" actId="1076"/>
          <ac:picMkLst>
            <pc:docMk/>
            <pc:sldMk cId="4060652075" sldId="263"/>
            <ac:picMk id="1028" creationId="{AAD1FCDD-7085-8747-7B1F-071E468E1167}"/>
          </ac:picMkLst>
        </pc:picChg>
      </pc:sldChg>
      <pc:sldChg chg="modSp new mod">
        <pc:chgData name="Anders Albin Esbjerg" userId="64407af7-ce10-4b99-b7a2-e8608945a604" providerId="ADAL" clId="{59800D51-48DE-4C63-8DEF-2031A99B7CA9}" dt="2026-02-20T20:43:37.436" v="1156" actId="20577"/>
        <pc:sldMkLst>
          <pc:docMk/>
          <pc:sldMk cId="1627795373" sldId="265"/>
        </pc:sldMkLst>
        <pc:spChg chg="mod">
          <ac:chgData name="Anders Albin Esbjerg" userId="64407af7-ce10-4b99-b7a2-e8608945a604" providerId="ADAL" clId="{59800D51-48DE-4C63-8DEF-2031A99B7CA9}" dt="2026-02-20T18:52:01.679" v="585"/>
          <ac:spMkLst>
            <pc:docMk/>
            <pc:sldMk cId="1627795373" sldId="265"/>
            <ac:spMk id="2" creationId="{EBC73763-4EB4-3F2A-D83B-96EC627625EE}"/>
          </ac:spMkLst>
        </pc:spChg>
        <pc:spChg chg="mod">
          <ac:chgData name="Anders Albin Esbjerg" userId="64407af7-ce10-4b99-b7a2-e8608945a604" providerId="ADAL" clId="{59800D51-48DE-4C63-8DEF-2031A99B7CA9}" dt="2026-02-20T20:43:37.436" v="1156" actId="20577"/>
          <ac:spMkLst>
            <pc:docMk/>
            <pc:sldMk cId="1627795373" sldId="265"/>
            <ac:spMk id="3" creationId="{A6EECD54-9496-2EE6-7592-1A58B04C73F8}"/>
          </ac:spMkLst>
        </pc:spChg>
      </pc:sldChg>
      <pc:sldChg chg="addSp modSp new mod modAnim">
        <pc:chgData name="Anders Albin Esbjerg" userId="64407af7-ce10-4b99-b7a2-e8608945a604" providerId="ADAL" clId="{59800D51-48DE-4C63-8DEF-2031A99B7CA9}" dt="2026-02-25T06:53:09.664" v="3373"/>
        <pc:sldMkLst>
          <pc:docMk/>
          <pc:sldMk cId="2920831217" sldId="266"/>
        </pc:sldMkLst>
        <pc:spChg chg="mod">
          <ac:chgData name="Anders Albin Esbjerg" userId="64407af7-ce10-4b99-b7a2-e8608945a604" providerId="ADAL" clId="{59800D51-48DE-4C63-8DEF-2031A99B7CA9}" dt="2026-02-20T21:02:20.230" v="2849" actId="20577"/>
          <ac:spMkLst>
            <pc:docMk/>
            <pc:sldMk cId="2920831217" sldId="266"/>
            <ac:spMk id="2" creationId="{82CCC0CA-EBDB-4197-7281-85F9FB0CC697}"/>
          </ac:spMkLst>
        </pc:spChg>
        <pc:spChg chg="mod">
          <ac:chgData name="Anders Albin Esbjerg" userId="64407af7-ce10-4b99-b7a2-e8608945a604" providerId="ADAL" clId="{59800D51-48DE-4C63-8DEF-2031A99B7CA9}" dt="2026-02-25T06:53:00.085" v="3372" actId="20577"/>
          <ac:spMkLst>
            <pc:docMk/>
            <pc:sldMk cId="2920831217" sldId="266"/>
            <ac:spMk id="3" creationId="{0CA858B4-4B93-7188-BFAE-C6B4D364EEAF}"/>
          </ac:spMkLst>
        </pc:spChg>
        <pc:picChg chg="add mod">
          <ac:chgData name="Anders Albin Esbjerg" userId="64407af7-ce10-4b99-b7a2-e8608945a604" providerId="ADAL" clId="{59800D51-48DE-4C63-8DEF-2031A99B7CA9}" dt="2026-02-20T21:02:22.100" v="2850" actId="1076"/>
          <ac:picMkLst>
            <pc:docMk/>
            <pc:sldMk cId="2920831217" sldId="266"/>
            <ac:picMk id="1026" creationId="{30CE9888-289F-4AE5-BE36-9756145832DA}"/>
          </ac:picMkLst>
        </pc:picChg>
      </pc:sldChg>
      <pc:sldChg chg="addSp delSp modSp new mod">
        <pc:chgData name="Anders Albin Esbjerg" userId="64407af7-ce10-4b99-b7a2-e8608945a604" providerId="ADAL" clId="{59800D51-48DE-4C63-8DEF-2031A99B7CA9}" dt="2026-02-20T20:04:27.395" v="934" actId="14100"/>
        <pc:sldMkLst>
          <pc:docMk/>
          <pc:sldMk cId="2877098378" sldId="267"/>
        </pc:sldMkLst>
        <pc:spChg chg="add mod">
          <ac:chgData name="Anders Albin Esbjerg" userId="64407af7-ce10-4b99-b7a2-e8608945a604" providerId="ADAL" clId="{59800D51-48DE-4C63-8DEF-2031A99B7CA9}" dt="2026-02-20T20:04:27.395" v="934" actId="14100"/>
          <ac:spMkLst>
            <pc:docMk/>
            <pc:sldMk cId="2877098378" sldId="267"/>
            <ac:spMk id="5" creationId="{344EEBC2-A26F-B669-98D6-0C720C5FAE3D}"/>
          </ac:spMkLst>
        </pc:spChg>
      </pc:sldChg>
      <pc:sldChg chg="addSp modSp new mod ord">
        <pc:chgData name="Anders Albin Esbjerg" userId="64407af7-ce10-4b99-b7a2-e8608945a604" providerId="ADAL" clId="{59800D51-48DE-4C63-8DEF-2031A99B7CA9}" dt="2026-03-22T14:33:47.257" v="5251"/>
        <pc:sldMkLst>
          <pc:docMk/>
          <pc:sldMk cId="2026837015" sldId="268"/>
        </pc:sldMkLst>
        <pc:spChg chg="mod">
          <ac:chgData name="Anders Albin Esbjerg" userId="64407af7-ce10-4b99-b7a2-e8608945a604" providerId="ADAL" clId="{59800D51-48DE-4C63-8DEF-2031A99B7CA9}" dt="2026-02-20T20:59:58.343" v="2646" actId="20577"/>
          <ac:spMkLst>
            <pc:docMk/>
            <pc:sldMk cId="2026837015" sldId="268"/>
            <ac:spMk id="2" creationId="{B20A123D-C8E4-508D-834A-BBB4118E3D9E}"/>
          </ac:spMkLst>
        </pc:spChg>
        <pc:spChg chg="mod">
          <ac:chgData name="Anders Albin Esbjerg" userId="64407af7-ce10-4b99-b7a2-e8608945a604" providerId="ADAL" clId="{59800D51-48DE-4C63-8DEF-2031A99B7CA9}" dt="2026-02-20T21:12:41.750" v="2892" actId="403"/>
          <ac:spMkLst>
            <pc:docMk/>
            <pc:sldMk cId="2026837015" sldId="268"/>
            <ac:spMk id="3" creationId="{EA4DD0FF-4D27-BE3B-7253-2FA4858A7841}"/>
          </ac:spMkLst>
        </pc:spChg>
        <pc:picChg chg="add mod">
          <ac:chgData name="Anders Albin Esbjerg" userId="64407af7-ce10-4b99-b7a2-e8608945a604" providerId="ADAL" clId="{59800D51-48DE-4C63-8DEF-2031A99B7CA9}" dt="2026-02-20T21:01:35.280" v="2786" actId="1076"/>
          <ac:picMkLst>
            <pc:docMk/>
            <pc:sldMk cId="2026837015" sldId="268"/>
            <ac:picMk id="4" creationId="{8D0F1852-70D0-3583-5030-4CFF2EC0B81E}"/>
          </ac:picMkLst>
        </pc:picChg>
      </pc:sldChg>
      <pc:sldChg chg="modSp add mod modNotesTx">
        <pc:chgData name="Anders Albin Esbjerg" userId="64407af7-ce10-4b99-b7a2-e8608945a604" providerId="ADAL" clId="{59800D51-48DE-4C63-8DEF-2031A99B7CA9}" dt="2026-02-25T10:45:32.894" v="5016" actId="20577"/>
        <pc:sldMkLst>
          <pc:docMk/>
          <pc:sldMk cId="1210136026" sldId="271"/>
        </pc:sldMkLst>
        <pc:spChg chg="mod">
          <ac:chgData name="Anders Albin Esbjerg" userId="64407af7-ce10-4b99-b7a2-e8608945a604" providerId="ADAL" clId="{59800D51-48DE-4C63-8DEF-2031A99B7CA9}" dt="2026-02-25T10:44:24.089" v="4788"/>
          <ac:spMkLst>
            <pc:docMk/>
            <pc:sldMk cId="1210136026" sldId="271"/>
            <ac:spMk id="3" creationId="{411DA3D7-82FD-87D5-A345-950ABF5E66A4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3170C1-90DD-4BF9-9797-E814240DF2CF}" type="datetimeFigureOut">
              <a:rPr lang="da-DK" smtClean="0"/>
              <a:t>22-03-2026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99182B-FAFF-4B8C-907D-0E32D742DDF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223255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Diskussion til sidst. Nogle skal argumenterer for planøkonomi, andre for blandingsøkonomi og nogle for markedsøkonomien. 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99182B-FAFF-4B8C-907D-0E32D742DDFB}" type="slidenum">
              <a:rPr lang="da-DK" smtClean="0"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165997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A6F9FF9-EB00-47A7-89B2-B728607C7F2A}" type="datetimeFigureOut">
              <a:rPr lang="da-DK" smtClean="0"/>
              <a:t>22-03-2026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4E7B6DC-3BA0-4B69-B239-FDDA0B4833C0}" type="slidenum">
              <a:rPr lang="da-DK" smtClean="0"/>
              <a:t>‹nr.›</a:t>
            </a:fld>
            <a:endParaRPr lang="da-DK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56029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F9FF9-EB00-47A7-89B2-B728607C7F2A}" type="datetimeFigureOut">
              <a:rPr lang="da-DK" smtClean="0"/>
              <a:t>22-03-2026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7B6DC-3BA0-4B69-B239-FDDA0B4833C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64834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F9FF9-EB00-47A7-89B2-B728607C7F2A}" type="datetimeFigureOut">
              <a:rPr lang="da-DK" smtClean="0"/>
              <a:t>22-03-2026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7B6DC-3BA0-4B69-B239-FDDA0B4833C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43606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F9FF9-EB00-47A7-89B2-B728607C7F2A}" type="datetimeFigureOut">
              <a:rPr lang="da-DK" smtClean="0"/>
              <a:t>22-03-2026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7B6DC-3BA0-4B69-B239-FDDA0B4833C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5993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fsnitsoverskrif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DA6F9FF9-EB00-47A7-89B2-B728607C7F2A}" type="datetimeFigureOut">
              <a:rPr lang="da-DK" smtClean="0"/>
              <a:t>22-03-2026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4E7B6DC-3BA0-4B69-B239-FDDA0B4833C0}" type="slidenum">
              <a:rPr lang="da-DK" smtClean="0"/>
              <a:t>‹nr.›</a:t>
            </a:fld>
            <a:endParaRPr lang="da-DK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6095398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F9FF9-EB00-47A7-89B2-B728607C7F2A}" type="datetimeFigureOut">
              <a:rPr lang="da-DK" smtClean="0"/>
              <a:t>22-03-2026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7B6DC-3BA0-4B69-B239-FDDA0B4833C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6447699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F9FF9-EB00-47A7-89B2-B728607C7F2A}" type="datetimeFigureOut">
              <a:rPr lang="da-DK" smtClean="0"/>
              <a:t>22-03-2026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7B6DC-3BA0-4B69-B239-FDDA0B4833C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7532630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F9FF9-EB00-47A7-89B2-B728607C7F2A}" type="datetimeFigureOut">
              <a:rPr lang="da-DK" smtClean="0"/>
              <a:t>22-03-2026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7B6DC-3BA0-4B69-B239-FDDA0B4833C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40356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F9FF9-EB00-47A7-89B2-B728607C7F2A}" type="datetimeFigureOut">
              <a:rPr lang="da-DK" smtClean="0"/>
              <a:t>22-03-2026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7B6DC-3BA0-4B69-B239-FDDA0B4833C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75979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DA6F9FF9-EB00-47A7-89B2-B728607C7F2A}" type="datetimeFigureOut">
              <a:rPr lang="da-DK" smtClean="0"/>
              <a:t>22-03-2026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64E7B6DC-3BA0-4B69-B239-FDDA0B4833C0}" type="slidenum">
              <a:rPr lang="da-DK" smtClean="0"/>
              <a:t>‹nr.›</a:t>
            </a:fld>
            <a:endParaRPr lang="da-DK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826497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DA6F9FF9-EB00-47A7-89B2-B728607C7F2A}" type="datetimeFigureOut">
              <a:rPr lang="da-DK" smtClean="0"/>
              <a:t>22-03-2026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64E7B6DC-3BA0-4B69-B239-FDDA0B4833C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57716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A6F9FF9-EB00-47A7-89B2-B728607C7F2A}" type="datetimeFigureOut">
              <a:rPr lang="da-DK" smtClean="0"/>
              <a:t>22-03-2026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64E7B6DC-3BA0-4B69-B239-FDDA0B4833C0}" type="slidenum">
              <a:rPr lang="da-DK" smtClean="0"/>
              <a:t>‹nr.›</a:t>
            </a:fld>
            <a:endParaRPr lang="da-DK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58713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2" r:id="rId1"/>
    <p:sldLayoutId id="2147484033" r:id="rId2"/>
    <p:sldLayoutId id="2147484034" r:id="rId3"/>
    <p:sldLayoutId id="2147484035" r:id="rId4"/>
    <p:sldLayoutId id="2147484036" r:id="rId5"/>
    <p:sldLayoutId id="2147484037" r:id="rId6"/>
    <p:sldLayoutId id="2147484038" r:id="rId7"/>
    <p:sldLayoutId id="2147484039" r:id="rId8"/>
    <p:sldLayoutId id="2147484040" r:id="rId9"/>
    <p:sldLayoutId id="2147484041" r:id="rId10"/>
    <p:sldLayoutId id="214748404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Der er ingen alternativ tekst for dette billede">
            <a:extLst>
              <a:ext uri="{FF2B5EF4-FFF2-40B4-BE49-F238E27FC236}">
                <a16:creationId xmlns:a16="http://schemas.microsoft.com/office/drawing/2014/main" id="{F781DC5A-5B31-6E39-5FB1-43674F3E6A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1" y="0"/>
            <a:ext cx="12496799" cy="7029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D24C4A90-CD9B-F98E-B3E2-1884E7194AA0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1999" cy="1237175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5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da-DK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Hvor skal pengene komme fra? 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C1FD559F-BD45-03F9-24D2-85F40830166B}"/>
              </a:ext>
            </a:extLst>
          </p:cNvPr>
          <p:cNvSpPr txBox="1">
            <a:spLocks/>
          </p:cNvSpPr>
          <p:nvPr/>
        </p:nvSpPr>
        <p:spPr>
          <a:xfrm>
            <a:off x="-2" y="1148316"/>
            <a:ext cx="3886201" cy="2280684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5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da-DK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Lektion 1 –</a:t>
            </a:r>
          </a:p>
          <a:p>
            <a:r>
              <a:rPr lang="da-DK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 til økonomi</a:t>
            </a:r>
            <a:br>
              <a:rPr lang="da-DK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da-DK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391323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0A123D-C8E4-508D-834A-BBB4118E3D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Økonomiske systemer 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A4DD0FF-4D27-BE3B-7253-2FA4858A78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567543"/>
            <a:ext cx="4736676" cy="4312049"/>
          </a:xfrm>
        </p:spPr>
        <p:txBody>
          <a:bodyPr/>
          <a:lstStyle/>
          <a:p>
            <a:r>
              <a:rPr lang="da-DK" sz="4000" dirty="0">
                <a:solidFill>
                  <a:schemeClr val="tx1"/>
                </a:solidFill>
              </a:rPr>
              <a:t>Hvilken ideologi har inspireret…</a:t>
            </a:r>
          </a:p>
          <a:p>
            <a:pPr lvl="1"/>
            <a:r>
              <a:rPr lang="da-DK" sz="3600" dirty="0">
                <a:solidFill>
                  <a:schemeClr val="tx1"/>
                </a:solidFill>
              </a:rPr>
              <a:t>Markedsøkonomien </a:t>
            </a:r>
          </a:p>
          <a:p>
            <a:pPr lvl="1"/>
            <a:r>
              <a:rPr lang="da-DK" sz="3600" dirty="0">
                <a:solidFill>
                  <a:schemeClr val="tx1"/>
                </a:solidFill>
              </a:rPr>
              <a:t>Planøkonomien</a:t>
            </a:r>
          </a:p>
          <a:p>
            <a:pPr lvl="1"/>
            <a:r>
              <a:rPr lang="da-DK" sz="3600" dirty="0">
                <a:solidFill>
                  <a:schemeClr val="tx1"/>
                </a:solidFill>
              </a:rPr>
              <a:t>Blandingsøkonomien </a:t>
            </a:r>
          </a:p>
          <a:p>
            <a:endParaRPr lang="da-DK" dirty="0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8D0F1852-70D0-3583-5030-4CFF2EC0B8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8354" y="1874517"/>
            <a:ext cx="5735151" cy="3737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8370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BAA157-6E58-268A-78B0-3FC146EA2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Opsamling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C5495BC-8F61-2881-5CB8-6B0551C63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900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989935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E29502-CC66-92EE-2D21-033A577496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Mål med dagen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D98A8E2-39BB-BC24-B637-1C7CE679BB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1. Opsamling fra sidst</a:t>
            </a:r>
          </a:p>
          <a:p>
            <a:r>
              <a:rPr lang="da-DK" dirty="0"/>
              <a:t>2. Økonomi, hvad er det? </a:t>
            </a:r>
          </a:p>
          <a:p>
            <a:r>
              <a:rPr lang="da-DK" dirty="0"/>
              <a:t>3. Prisdannelse</a:t>
            </a:r>
          </a:p>
          <a:p>
            <a:r>
              <a:rPr lang="da-DK" dirty="0"/>
              <a:t>4. Økonomiske systemer</a:t>
            </a:r>
          </a:p>
          <a:p>
            <a:r>
              <a:rPr lang="da-DK" dirty="0"/>
              <a:t>5. Opsamling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454120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9CEEB4-2B61-D119-CED7-E188DEF01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Opsamling fra sidst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2100A0E-903D-816F-10C4-ABB5BBB8C8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8CDD26DA-7D28-71F3-AA1E-CDE68E9365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4420" y="1468797"/>
            <a:ext cx="5303160" cy="5227997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9DA7DA86-DBC3-788C-AE5E-0663A960F1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1025" y="2408402"/>
            <a:ext cx="1609950" cy="552527"/>
          </a:xfrm>
          <a:prstGeom prst="rect">
            <a:avLst/>
          </a:prstGeom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DA117FC6-D7E0-6727-3646-7D10245544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6645" y="4613017"/>
            <a:ext cx="1686160" cy="533474"/>
          </a:xfrm>
          <a:prstGeom prst="rect">
            <a:avLst/>
          </a:prstGeom>
        </p:spPr>
      </p:pic>
      <p:pic>
        <p:nvPicPr>
          <p:cNvPr id="9" name="Billede 8">
            <a:extLst>
              <a:ext uri="{FF2B5EF4-FFF2-40B4-BE49-F238E27FC236}">
                <a16:creationId xmlns:a16="http://schemas.microsoft.com/office/drawing/2014/main" id="{1480DB0E-557D-140B-DAF7-3A03AE7050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7956" y="4560791"/>
            <a:ext cx="1467055" cy="514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500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felt 4">
            <a:extLst>
              <a:ext uri="{FF2B5EF4-FFF2-40B4-BE49-F238E27FC236}">
                <a16:creationId xmlns:a16="http://schemas.microsoft.com/office/drawing/2014/main" id="{344EEBC2-A26F-B669-98D6-0C720C5FAE3D}"/>
              </a:ext>
            </a:extLst>
          </p:cNvPr>
          <p:cNvSpPr txBox="1"/>
          <p:nvPr/>
        </p:nvSpPr>
        <p:spPr>
          <a:xfrm>
            <a:off x="1088571" y="181957"/>
            <a:ext cx="10384971" cy="649408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da-DK" sz="3200" b="1" i="0" dirty="0">
                <a:effectLst/>
                <a:latin typeface="Noto Sans" panose="020B0502040504020204" pitchFamily="34" charset="0"/>
              </a:rPr>
              <a:t>Økonomi</a:t>
            </a:r>
            <a:r>
              <a:rPr lang="da-DK" sz="3200" b="0" i="0" dirty="0">
                <a:effectLst/>
                <a:latin typeface="Noto Sans" panose="020B0502040504020204" pitchFamily="34" charset="0"/>
              </a:rPr>
              <a:t> handler om, hvordan vi prioriterer mellem forskellige behov, og hvordan </a:t>
            </a:r>
            <a:r>
              <a:rPr lang="da-DK" sz="3200" b="1" i="0" dirty="0">
                <a:effectLst/>
                <a:latin typeface="Noto Sans" panose="020B0502040504020204" pitchFamily="34" charset="0"/>
              </a:rPr>
              <a:t>knappe ressourcer </a:t>
            </a:r>
            <a:r>
              <a:rPr lang="da-DK" sz="3200" b="0" i="0" dirty="0">
                <a:effectLst/>
                <a:latin typeface="Noto Sans" panose="020B0502040504020204" pitchFamily="34" charset="0"/>
              </a:rPr>
              <a:t>fordeles og anvendes. For vi lever i en verden med </a:t>
            </a:r>
            <a:r>
              <a:rPr lang="da-DK" sz="3200" b="1" i="0" dirty="0">
                <a:effectLst/>
                <a:latin typeface="Noto Sans" panose="020B0502040504020204" pitchFamily="34" charset="0"/>
              </a:rPr>
              <a:t>begrænsede ressourcer</a:t>
            </a:r>
            <a:r>
              <a:rPr lang="da-DK" sz="3200" b="0" i="0" dirty="0">
                <a:effectLst/>
                <a:latin typeface="Noto Sans" panose="020B0502040504020204" pitchFamily="34" charset="0"/>
              </a:rPr>
              <a:t>. Der er for eksempel ikke fri adgang til boliger, tøj eller mad, selv om alle mennesker har behov for husly, varmt tøj og noget at spise. </a:t>
            </a:r>
          </a:p>
          <a:p>
            <a:pPr algn="ctr"/>
            <a:endParaRPr lang="da-DK" sz="3200" dirty="0">
              <a:latin typeface="Noto Sans" panose="020B0502040504020204" pitchFamily="34" charset="0"/>
            </a:endParaRPr>
          </a:p>
          <a:p>
            <a:pPr algn="ctr"/>
            <a:r>
              <a:rPr lang="da-DK" sz="3200" b="0" i="0" dirty="0">
                <a:effectLst/>
                <a:latin typeface="Noto Sans" panose="020B0502040504020204" pitchFamily="34" charset="0"/>
              </a:rPr>
              <a:t>På den måde er mange af menneskets behov uendelige, mens ressourcerne er begrænsede, og derfor handler </a:t>
            </a:r>
            <a:r>
              <a:rPr lang="da-DK" sz="3200" b="1" i="0" dirty="0">
                <a:effectLst/>
                <a:latin typeface="Noto Sans" panose="020B0502040504020204" pitchFamily="34" charset="0"/>
              </a:rPr>
              <a:t>økonomi</a:t>
            </a:r>
            <a:r>
              <a:rPr lang="da-DK" sz="3200" b="0" i="0" dirty="0">
                <a:effectLst/>
                <a:latin typeface="Noto Sans" panose="020B0502040504020204" pitchFamily="34" charset="0"/>
              </a:rPr>
              <a:t> om at </a:t>
            </a:r>
            <a:r>
              <a:rPr lang="da-DK" sz="3200" b="1" i="0" dirty="0">
                <a:effectLst/>
                <a:latin typeface="Noto Sans" panose="020B0502040504020204" pitchFamily="34" charset="0"/>
              </a:rPr>
              <a:t>prioritere</a:t>
            </a:r>
            <a:r>
              <a:rPr lang="da-DK" sz="3200" b="0" i="0" dirty="0">
                <a:effectLst/>
                <a:latin typeface="Noto Sans" panose="020B0502040504020204" pitchFamily="34" charset="0"/>
              </a:rPr>
              <a:t> mellem </a:t>
            </a:r>
            <a:r>
              <a:rPr lang="da-DK" sz="3200" b="1" i="0" dirty="0">
                <a:effectLst/>
                <a:latin typeface="Noto Sans" panose="020B0502040504020204" pitchFamily="34" charset="0"/>
              </a:rPr>
              <a:t>behov</a:t>
            </a:r>
            <a:r>
              <a:rPr lang="da-DK" sz="3200" b="0" i="0" dirty="0">
                <a:effectLst/>
                <a:latin typeface="Noto Sans" panose="020B0502040504020204" pitchFamily="34" charset="0"/>
              </a:rPr>
              <a:t> og </a:t>
            </a:r>
            <a:r>
              <a:rPr lang="da-DK" sz="3200" b="1" i="0" dirty="0">
                <a:effectLst/>
                <a:latin typeface="Noto Sans" panose="020B0502040504020204" pitchFamily="34" charset="0"/>
              </a:rPr>
              <a:t>knappe ressourcer</a:t>
            </a:r>
            <a:r>
              <a:rPr lang="da-DK" sz="3200" b="0" i="0" dirty="0">
                <a:effectLst/>
                <a:latin typeface="Noto Sans" panose="020B0502040504020204" pitchFamily="34" charset="0"/>
              </a:rPr>
              <a:t>, så vi kan leve et relativt godt og lykkeligt liv.</a:t>
            </a:r>
            <a:endParaRPr lang="da-DK" sz="3200" dirty="0"/>
          </a:p>
        </p:txBody>
      </p:sp>
    </p:spTree>
    <p:extLst>
      <p:ext uri="{BB962C8B-B14F-4D97-AF65-F5344CB8AC3E}">
        <p14:creationId xmlns:p14="http://schemas.microsoft.com/office/powerpoint/2010/main" val="28770983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A985F4-4DA8-7F46-1E15-727A2D4D4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Økonomi, hvad er det? 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1E1E473-451E-776D-5490-11319B761F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447801"/>
            <a:ext cx="4419779" cy="4431792"/>
          </a:xfrm>
        </p:spPr>
        <p:txBody>
          <a:bodyPr/>
          <a:lstStyle/>
          <a:p>
            <a:r>
              <a:rPr lang="da-DK" dirty="0"/>
              <a:t>Hvad er </a:t>
            </a:r>
            <a:r>
              <a:rPr lang="da-DK" b="1" dirty="0"/>
              <a:t>mangelbehov</a:t>
            </a:r>
            <a:r>
              <a:rPr lang="da-DK" dirty="0"/>
              <a:t>?</a:t>
            </a:r>
          </a:p>
          <a:p>
            <a:pPr marL="0" indent="0">
              <a:buNone/>
            </a:pPr>
            <a:endParaRPr lang="da-DK" dirty="0"/>
          </a:p>
          <a:p>
            <a:r>
              <a:rPr lang="da-DK" dirty="0"/>
              <a:t>Hvad er </a:t>
            </a:r>
            <a:r>
              <a:rPr lang="da-DK" b="1" dirty="0"/>
              <a:t>vækstbehov</a:t>
            </a:r>
            <a:r>
              <a:rPr lang="da-DK" dirty="0"/>
              <a:t>?</a:t>
            </a:r>
          </a:p>
          <a:p>
            <a:endParaRPr lang="da-DK" dirty="0"/>
          </a:p>
          <a:p>
            <a:r>
              <a:rPr lang="da-DK" dirty="0"/>
              <a:t>Hvordan kan vi få opfyldt vores behov? 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11097042-5CC2-B9F5-FCF3-6FE3EECC3D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1457" y="1133713"/>
            <a:ext cx="6413767" cy="5724287"/>
          </a:xfrm>
          <a:prstGeom prst="rect">
            <a:avLst/>
          </a:prstGeom>
        </p:spPr>
      </p:pic>
      <p:sp>
        <p:nvSpPr>
          <p:cNvPr id="7" name="Tekstfelt 6">
            <a:extLst>
              <a:ext uri="{FF2B5EF4-FFF2-40B4-BE49-F238E27FC236}">
                <a16:creationId xmlns:a16="http://schemas.microsoft.com/office/drawing/2014/main" id="{AA3DC012-76B1-63DD-57E7-18E9100A6595}"/>
              </a:ext>
            </a:extLst>
          </p:cNvPr>
          <p:cNvSpPr txBox="1"/>
          <p:nvPr/>
        </p:nvSpPr>
        <p:spPr>
          <a:xfrm>
            <a:off x="7643995" y="5967395"/>
            <a:ext cx="24686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3200" dirty="0"/>
              <a:t>Fysiske behov</a:t>
            </a: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382BFDB1-2F01-BBC6-72DC-19C05CC5F3A5}"/>
              </a:ext>
            </a:extLst>
          </p:cNvPr>
          <p:cNvSpPr txBox="1"/>
          <p:nvPr/>
        </p:nvSpPr>
        <p:spPr>
          <a:xfrm>
            <a:off x="7938530" y="4884138"/>
            <a:ext cx="18796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3200" dirty="0"/>
              <a:t>Sikkerhed</a:t>
            </a:r>
            <a:r>
              <a:rPr lang="da-DK" dirty="0"/>
              <a:t> </a:t>
            </a: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B6562E98-820B-C5E0-AA3F-9DCAA9F385D3}"/>
              </a:ext>
            </a:extLst>
          </p:cNvPr>
          <p:cNvSpPr txBox="1"/>
          <p:nvPr/>
        </p:nvSpPr>
        <p:spPr>
          <a:xfrm>
            <a:off x="7595393" y="3800881"/>
            <a:ext cx="25658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3200" dirty="0"/>
              <a:t>Sociale behov </a:t>
            </a:r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4D2C94AC-FF45-6BF3-93AD-0AB860278034}"/>
              </a:ext>
            </a:extLst>
          </p:cNvPr>
          <p:cNvSpPr txBox="1"/>
          <p:nvPr/>
        </p:nvSpPr>
        <p:spPr>
          <a:xfrm>
            <a:off x="7776113" y="2705229"/>
            <a:ext cx="22044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3200" dirty="0"/>
              <a:t>Påskønnelse</a:t>
            </a:r>
            <a:endParaRPr lang="da-DK" dirty="0"/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D11A4439-1110-1DDE-835C-AD5912D41719}"/>
              </a:ext>
            </a:extLst>
          </p:cNvPr>
          <p:cNvSpPr txBox="1"/>
          <p:nvPr/>
        </p:nvSpPr>
        <p:spPr>
          <a:xfrm>
            <a:off x="7612703" y="1582129"/>
            <a:ext cx="25312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3200" dirty="0"/>
              <a:t>Selvrealisering</a:t>
            </a:r>
          </a:p>
        </p:txBody>
      </p:sp>
    </p:spTree>
    <p:extLst>
      <p:ext uri="{BB962C8B-B14F-4D97-AF65-F5344CB8AC3E}">
        <p14:creationId xmlns:p14="http://schemas.microsoft.com/office/powerpoint/2010/main" val="1448808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CCC0CA-EBDB-4197-7281-85F9FB0CC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Økonomi, hvad er det ?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CA858B4-4B93-7188-BFAE-C6B4D364EE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171994"/>
            <a:ext cx="5323292" cy="5468291"/>
          </a:xfrm>
        </p:spPr>
        <p:txBody>
          <a:bodyPr>
            <a:normAutofit lnSpcReduction="10000"/>
          </a:bodyPr>
          <a:lstStyle/>
          <a:p>
            <a:r>
              <a:rPr lang="da-DK" sz="2800" dirty="0">
                <a:solidFill>
                  <a:schemeClr val="tx1"/>
                </a:solidFill>
              </a:rPr>
              <a:t>Vores behov kan opfyldes gennem tre arenaer</a:t>
            </a:r>
          </a:p>
          <a:p>
            <a:pPr lvl="1"/>
            <a:r>
              <a:rPr lang="da-DK" sz="2400" dirty="0">
                <a:solidFill>
                  <a:schemeClr val="tx1"/>
                </a:solidFill>
              </a:rPr>
              <a:t>Civilsamfundet</a:t>
            </a:r>
          </a:p>
          <a:p>
            <a:pPr lvl="1"/>
            <a:r>
              <a:rPr lang="da-DK" sz="2400" dirty="0">
                <a:solidFill>
                  <a:schemeClr val="tx1"/>
                </a:solidFill>
              </a:rPr>
              <a:t>Markedet</a:t>
            </a:r>
          </a:p>
          <a:p>
            <a:pPr lvl="1"/>
            <a:r>
              <a:rPr lang="da-DK" sz="2400" dirty="0">
                <a:solidFill>
                  <a:schemeClr val="tx1"/>
                </a:solidFill>
              </a:rPr>
              <a:t>Staten </a:t>
            </a:r>
          </a:p>
          <a:p>
            <a:pPr lvl="1"/>
            <a:endParaRPr lang="da-DK" sz="2400" dirty="0">
              <a:solidFill>
                <a:schemeClr val="tx1"/>
              </a:solidFill>
            </a:endParaRPr>
          </a:p>
          <a:p>
            <a:r>
              <a:rPr lang="da-DK" sz="2800" dirty="0">
                <a:solidFill>
                  <a:schemeClr val="tx1"/>
                </a:solidFill>
              </a:rPr>
              <a:t>Eksempler på hvordan civilsamfundet opfylder vores behov?</a:t>
            </a:r>
          </a:p>
          <a:p>
            <a:r>
              <a:rPr lang="da-DK" sz="2800" dirty="0">
                <a:solidFill>
                  <a:schemeClr val="tx1"/>
                </a:solidFill>
              </a:rPr>
              <a:t>Men hvordan kan staten og markedet opfylde vores behov?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0CE9888-289F-4AE5-BE36-9756145832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6" t="3204" r="4989" b="10038"/>
          <a:stretch>
            <a:fillRect/>
          </a:stretch>
        </p:blipFill>
        <p:spPr bwMode="auto">
          <a:xfrm>
            <a:off x="6574970" y="1171994"/>
            <a:ext cx="5617030" cy="4974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0831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C73763-4EB4-3F2A-D83B-96EC62762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Økonomi hvad er det? 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6EECD54-9496-2EE6-7592-1A58B04C73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Læs nu læseteksten og svar på spørgsmål </a:t>
            </a:r>
          </a:p>
        </p:txBody>
      </p:sp>
    </p:spTree>
    <p:extLst>
      <p:ext uri="{BB962C8B-B14F-4D97-AF65-F5344CB8AC3E}">
        <p14:creationId xmlns:p14="http://schemas.microsoft.com/office/powerpoint/2010/main" val="16277953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0D6B186-DDA4-E837-B8B6-97A72A4F59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endParaRPr lang="da-DK" sz="3600" b="1" dirty="0">
              <a:solidFill>
                <a:schemeClr val="tx1"/>
              </a:solidFill>
            </a:endParaRPr>
          </a:p>
          <a:p>
            <a:pPr algn="ctr"/>
            <a:r>
              <a:rPr lang="da-DK" sz="3600" b="1" dirty="0">
                <a:solidFill>
                  <a:schemeClr val="tx1"/>
                </a:solidFill>
              </a:rPr>
              <a:t>Prisen på råolie (til udlevering)</a:t>
            </a:r>
            <a:endParaRPr lang="da-DK" sz="3600" dirty="0">
              <a:solidFill>
                <a:schemeClr val="tx1"/>
              </a:solidFill>
            </a:endParaRPr>
          </a:p>
          <a:p>
            <a:pPr algn="ctr"/>
            <a:r>
              <a:rPr lang="da-DK" sz="3600" dirty="0">
                <a:solidFill>
                  <a:schemeClr val="tx1"/>
                </a:solidFill>
              </a:rPr>
              <a:t>Kig på de forskellige scenarier, og forskud den korrekte kurve i den korrekte retning. Kan det forklare prisændringen?</a:t>
            </a:r>
            <a:endParaRPr lang="da-DK" sz="480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da-DK" sz="3200" dirty="0">
              <a:solidFill>
                <a:schemeClr val="tx1"/>
              </a:solidFill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AAD1FCDD-7085-8747-7B1F-071E468E11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086" y="2830285"/>
            <a:ext cx="4905828" cy="3679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06520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86617F-16E6-C3C5-0E63-097434433A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11DA3D7-82FD-87D5-A345-950ABF5E66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da-DK" sz="3200" b="1" dirty="0">
                <a:solidFill>
                  <a:schemeClr val="tx1"/>
                </a:solidFill>
              </a:rPr>
              <a:t>Prisdannelse</a:t>
            </a:r>
          </a:p>
          <a:p>
            <a:pPr marL="0" indent="0" algn="ctr">
              <a:buNone/>
            </a:pPr>
            <a:r>
              <a:rPr lang="da-DK" sz="3200" dirty="0">
                <a:solidFill>
                  <a:schemeClr val="tx1"/>
                </a:solidFill>
              </a:rPr>
              <a:t>Staten bestemmer at der skal produceres 3000 biler i år. Hvilket politisk system er der tale om her?</a:t>
            </a:r>
          </a:p>
          <a:p>
            <a:pPr marL="0" indent="0" algn="ctr">
              <a:buNone/>
            </a:pPr>
            <a:endParaRPr lang="da-DK" sz="320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da-DK" sz="3200" dirty="0">
                <a:solidFill>
                  <a:schemeClr val="tx1"/>
                </a:solidFill>
              </a:rPr>
              <a:t>Staten bestemmer at adgang til lægehjælp skal være gratis for alle, men den bestemmer ikke hvor mange telefoner der skal produceres. Hvilket politisk system er der tale om her?</a:t>
            </a:r>
          </a:p>
          <a:p>
            <a:pPr marL="0" indent="0" algn="ctr">
              <a:buNone/>
            </a:pPr>
            <a:endParaRPr lang="da-DK" sz="320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da-DK" sz="3200" dirty="0">
                <a:solidFill>
                  <a:schemeClr val="tx1"/>
                </a:solidFill>
              </a:rPr>
              <a:t>Staten bestemmer intet.  Alt styres af udbud og efterspørgsel. </a:t>
            </a:r>
            <a:r>
              <a:rPr lang="da-DK" sz="3200" dirty="0" err="1">
                <a:solidFill>
                  <a:schemeClr val="tx1"/>
                </a:solidFill>
              </a:rPr>
              <a:t>Dvs</a:t>
            </a:r>
            <a:r>
              <a:rPr lang="da-DK" sz="3200" dirty="0">
                <a:solidFill>
                  <a:schemeClr val="tx1"/>
                </a:solidFill>
              </a:rPr>
              <a:t> fængsler, militær, politi, biler. Hvilket politisk system er der tale om her?</a:t>
            </a:r>
          </a:p>
        </p:txBody>
      </p:sp>
    </p:spTree>
    <p:extLst>
      <p:ext uri="{BB962C8B-B14F-4D97-AF65-F5344CB8AC3E}">
        <p14:creationId xmlns:p14="http://schemas.microsoft.com/office/powerpoint/2010/main" val="1210136026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TM10001106[[fn=Badge]]</Template>
  <TotalTime>548</TotalTime>
  <Words>355</Words>
  <Application>Microsoft Office PowerPoint</Application>
  <PresentationFormat>Widescreen</PresentationFormat>
  <Paragraphs>51</Paragraphs>
  <Slides>11</Slides>
  <Notes>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11</vt:i4>
      </vt:variant>
    </vt:vector>
  </HeadingPairs>
  <TitlesOfParts>
    <vt:vector size="17" baseType="lpstr">
      <vt:lpstr>Aptos</vt:lpstr>
      <vt:lpstr>Arial</vt:lpstr>
      <vt:lpstr>Gill Sans MT</vt:lpstr>
      <vt:lpstr>Impact</vt:lpstr>
      <vt:lpstr>Noto Sans</vt:lpstr>
      <vt:lpstr>Badge</vt:lpstr>
      <vt:lpstr>PowerPoint-præsentation</vt:lpstr>
      <vt:lpstr>Mål med dagen</vt:lpstr>
      <vt:lpstr>Opsamling fra sidst</vt:lpstr>
      <vt:lpstr>PowerPoint-præsentation</vt:lpstr>
      <vt:lpstr>Økonomi, hvad er det? </vt:lpstr>
      <vt:lpstr>Økonomi, hvad er det ?</vt:lpstr>
      <vt:lpstr>Økonomi hvad er det? </vt:lpstr>
      <vt:lpstr>PowerPoint-præsentation</vt:lpstr>
      <vt:lpstr>PowerPoint-præsentation</vt:lpstr>
      <vt:lpstr>Økonomiske systemer </vt:lpstr>
      <vt:lpstr>Opsamling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Anders Albin Esbjerg</dc:creator>
  <cp:lastModifiedBy>Anders Albin Esbjerg</cp:lastModifiedBy>
  <cp:revision>3</cp:revision>
  <dcterms:created xsi:type="dcterms:W3CDTF">2025-11-08T14:50:30Z</dcterms:created>
  <dcterms:modified xsi:type="dcterms:W3CDTF">2026-03-22T14:33:48Z</dcterms:modified>
</cp:coreProperties>
</file>