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1" r:id="rId1"/>
  </p:sldMasterIdLst>
  <p:notesMasterIdLst>
    <p:notesMasterId r:id="rId10"/>
  </p:notesMasterIdLst>
  <p:sldIdLst>
    <p:sldId id="256" r:id="rId2"/>
    <p:sldId id="257" r:id="rId3"/>
    <p:sldId id="260" r:id="rId4"/>
    <p:sldId id="261" r:id="rId5"/>
    <p:sldId id="265" r:id="rId6"/>
    <p:sldId id="262" r:id="rId7"/>
    <p:sldId id="266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56442A-4F1B-4E28-9519-B49D737CC681}" v="10" dt="2026-03-22T15:26:1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0" d="100"/>
          <a:sy n="40" d="100"/>
        </p:scale>
        <p:origin x="44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 Albin Esbjerg" userId="64407af7-ce10-4b99-b7a2-e8608945a604" providerId="ADAL" clId="{59800D51-48DE-4C63-8DEF-2031A99B7CA9}"/>
    <pc:docChg chg="undo custSel addSld delSld modSld">
      <pc:chgData name="Anders Albin Esbjerg" userId="64407af7-ce10-4b99-b7a2-e8608945a604" providerId="ADAL" clId="{59800D51-48DE-4C63-8DEF-2031A99B7CA9}" dt="2026-03-22T15:26:22.426" v="1298" actId="1076"/>
      <pc:docMkLst>
        <pc:docMk/>
      </pc:docMkLst>
      <pc:sldChg chg="modSp mod">
        <pc:chgData name="Anders Albin Esbjerg" userId="64407af7-ce10-4b99-b7a2-e8608945a604" providerId="ADAL" clId="{59800D51-48DE-4C63-8DEF-2031A99B7CA9}" dt="2026-03-19T19:09:33.585" v="87" actId="20577"/>
        <pc:sldMkLst>
          <pc:docMk/>
          <pc:sldMk cId="2145412002" sldId="257"/>
        </pc:sldMkLst>
        <pc:spChg chg="mod">
          <ac:chgData name="Anders Albin Esbjerg" userId="64407af7-ce10-4b99-b7a2-e8608945a604" providerId="ADAL" clId="{59800D51-48DE-4C63-8DEF-2031A99B7CA9}" dt="2026-03-19T19:09:33.585" v="87" actId="20577"/>
          <ac:spMkLst>
            <pc:docMk/>
            <pc:sldMk cId="2145412002" sldId="257"/>
            <ac:spMk id="3" creationId="{6D98A8E2-39BB-BC24-B637-1C7CE679BB4F}"/>
          </ac:spMkLst>
        </pc:spChg>
      </pc:sldChg>
      <pc:sldChg chg="modSp mod">
        <pc:chgData name="Anders Albin Esbjerg" userId="64407af7-ce10-4b99-b7a2-e8608945a604" providerId="ADAL" clId="{59800D51-48DE-4C63-8DEF-2031A99B7CA9}" dt="2026-03-22T14:56:17.425" v="1199" actId="20577"/>
        <pc:sldMkLst>
          <pc:docMk/>
          <pc:sldMk cId="4239500702" sldId="260"/>
        </pc:sldMkLst>
        <pc:spChg chg="mod">
          <ac:chgData name="Anders Albin Esbjerg" userId="64407af7-ce10-4b99-b7a2-e8608945a604" providerId="ADAL" clId="{59800D51-48DE-4C63-8DEF-2031A99B7CA9}" dt="2026-03-19T19:08:54.488" v="42" actId="20577"/>
          <ac:spMkLst>
            <pc:docMk/>
            <pc:sldMk cId="4239500702" sldId="260"/>
            <ac:spMk id="2" creationId="{7A9CEEB4-2B61-D119-CED7-E188DEF01780}"/>
          </ac:spMkLst>
        </pc:spChg>
        <pc:spChg chg="mod">
          <ac:chgData name="Anders Albin Esbjerg" userId="64407af7-ce10-4b99-b7a2-e8608945a604" providerId="ADAL" clId="{59800D51-48DE-4C63-8DEF-2031A99B7CA9}" dt="2026-03-22T14:56:17.425" v="1199" actId="20577"/>
          <ac:spMkLst>
            <pc:docMk/>
            <pc:sldMk cId="4239500702" sldId="260"/>
            <ac:spMk id="3" creationId="{12100A0E-903D-816F-10C4-ABB5BBB8C845}"/>
          </ac:spMkLst>
        </pc:spChg>
      </pc:sldChg>
      <pc:sldChg chg="modSp new mod">
        <pc:chgData name="Anders Albin Esbjerg" userId="64407af7-ce10-4b99-b7a2-e8608945a604" providerId="ADAL" clId="{59800D51-48DE-4C63-8DEF-2031A99B7CA9}" dt="2026-03-19T19:09:43.737" v="110" actId="20577"/>
        <pc:sldMkLst>
          <pc:docMk/>
          <pc:sldMk cId="2247273790" sldId="261"/>
        </pc:sldMkLst>
        <pc:spChg chg="mod">
          <ac:chgData name="Anders Albin Esbjerg" userId="64407af7-ce10-4b99-b7a2-e8608945a604" providerId="ADAL" clId="{59800D51-48DE-4C63-8DEF-2031A99B7CA9}" dt="2026-03-19T19:09:43.737" v="110" actId="20577"/>
          <ac:spMkLst>
            <pc:docMk/>
            <pc:sldMk cId="2247273790" sldId="261"/>
            <ac:spMk id="2" creationId="{31EF6131-6753-6F57-16AC-99494BC35CEF}"/>
          </ac:spMkLst>
        </pc:spChg>
        <pc:spChg chg="mod">
          <ac:chgData name="Anders Albin Esbjerg" userId="64407af7-ce10-4b99-b7a2-e8608945a604" providerId="ADAL" clId="{59800D51-48DE-4C63-8DEF-2031A99B7CA9}" dt="2026-03-19T19:09:22.869" v="65" actId="27636"/>
          <ac:spMkLst>
            <pc:docMk/>
            <pc:sldMk cId="2247273790" sldId="261"/>
            <ac:spMk id="3" creationId="{590A0EAE-8EA0-5CD6-0871-23673FF526AA}"/>
          </ac:spMkLst>
        </pc:spChg>
      </pc:sldChg>
      <pc:sldChg chg="addSp delSp modSp new mod">
        <pc:chgData name="Anders Albin Esbjerg" userId="64407af7-ce10-4b99-b7a2-e8608945a604" providerId="ADAL" clId="{59800D51-48DE-4C63-8DEF-2031A99B7CA9}" dt="2026-03-19T19:53:17.546" v="733" actId="20577"/>
        <pc:sldMkLst>
          <pc:docMk/>
          <pc:sldMk cId="1427028728" sldId="262"/>
        </pc:sldMkLst>
        <pc:spChg chg="mod">
          <ac:chgData name="Anders Albin Esbjerg" userId="64407af7-ce10-4b99-b7a2-e8608945a604" providerId="ADAL" clId="{59800D51-48DE-4C63-8DEF-2031A99B7CA9}" dt="2026-03-19T19:52:54.479" v="715" actId="20577"/>
          <ac:spMkLst>
            <pc:docMk/>
            <pc:sldMk cId="1427028728" sldId="262"/>
            <ac:spMk id="2" creationId="{FF7D86F0-1B00-9158-8032-986E4080572C}"/>
          </ac:spMkLst>
        </pc:spChg>
        <pc:spChg chg="mod">
          <ac:chgData name="Anders Albin Esbjerg" userId="64407af7-ce10-4b99-b7a2-e8608945a604" providerId="ADAL" clId="{59800D51-48DE-4C63-8DEF-2031A99B7CA9}" dt="2026-03-19T19:53:17.546" v="733" actId="20577"/>
          <ac:spMkLst>
            <pc:docMk/>
            <pc:sldMk cId="1427028728" sldId="262"/>
            <ac:spMk id="3" creationId="{862CB92A-C112-5FBE-A4C3-C5E3DFF61A1E}"/>
          </ac:spMkLst>
        </pc:spChg>
        <pc:picChg chg="add mod">
          <ac:chgData name="Anders Albin Esbjerg" userId="64407af7-ce10-4b99-b7a2-e8608945a604" providerId="ADAL" clId="{59800D51-48DE-4C63-8DEF-2031A99B7CA9}" dt="2026-03-19T19:17:38.714" v="217" actId="14100"/>
          <ac:picMkLst>
            <pc:docMk/>
            <pc:sldMk cId="1427028728" sldId="262"/>
            <ac:picMk id="6" creationId="{9BF01136-717C-9F89-5E04-1765E6AF57ED}"/>
          </ac:picMkLst>
        </pc:picChg>
      </pc:sldChg>
      <pc:sldChg chg="addSp modSp new del">
        <pc:chgData name="Anders Albin Esbjerg" userId="64407af7-ce10-4b99-b7a2-e8608945a604" providerId="ADAL" clId="{59800D51-48DE-4C63-8DEF-2031A99B7CA9}" dt="2026-03-22T14:41:22.782" v="1058" actId="2696"/>
        <pc:sldMkLst>
          <pc:docMk/>
          <pc:sldMk cId="912324992" sldId="263"/>
        </pc:sldMkLst>
      </pc:sldChg>
      <pc:sldChg chg="modSp new del mod">
        <pc:chgData name="Anders Albin Esbjerg" userId="64407af7-ce10-4b99-b7a2-e8608945a604" providerId="ADAL" clId="{59800D51-48DE-4C63-8DEF-2031A99B7CA9}" dt="2026-03-22T14:41:26.166" v="1059" actId="2696"/>
        <pc:sldMkLst>
          <pc:docMk/>
          <pc:sldMk cId="2447395362" sldId="264"/>
        </pc:sldMkLst>
      </pc:sldChg>
      <pc:sldChg chg="addSp modSp new mod modNotesTx">
        <pc:chgData name="Anders Albin Esbjerg" userId="64407af7-ce10-4b99-b7a2-e8608945a604" providerId="ADAL" clId="{59800D51-48DE-4C63-8DEF-2031A99B7CA9}" dt="2026-03-19T19:36:56.989" v="588" actId="207"/>
        <pc:sldMkLst>
          <pc:docMk/>
          <pc:sldMk cId="993075419" sldId="265"/>
        </pc:sldMkLst>
        <pc:spChg chg="mod">
          <ac:chgData name="Anders Albin Esbjerg" userId="64407af7-ce10-4b99-b7a2-e8608945a604" providerId="ADAL" clId="{59800D51-48DE-4C63-8DEF-2031A99B7CA9}" dt="2026-03-19T19:32:29.584" v="441" actId="1076"/>
          <ac:spMkLst>
            <pc:docMk/>
            <pc:sldMk cId="993075419" sldId="265"/>
            <ac:spMk id="2" creationId="{109893EB-A341-4DA8-1061-CA3829D7DFC9}"/>
          </ac:spMkLst>
        </pc:spChg>
        <pc:spChg chg="mod">
          <ac:chgData name="Anders Albin Esbjerg" userId="64407af7-ce10-4b99-b7a2-e8608945a604" providerId="ADAL" clId="{59800D51-48DE-4C63-8DEF-2031A99B7CA9}" dt="2026-03-19T19:36:56.989" v="588" actId="207"/>
          <ac:spMkLst>
            <pc:docMk/>
            <pc:sldMk cId="993075419" sldId="265"/>
            <ac:spMk id="3" creationId="{7CA8B218-C6CE-91BF-7421-9071112E2B4D}"/>
          </ac:spMkLst>
        </pc:spChg>
        <pc:picChg chg="add mod">
          <ac:chgData name="Anders Albin Esbjerg" userId="64407af7-ce10-4b99-b7a2-e8608945a604" providerId="ADAL" clId="{59800D51-48DE-4C63-8DEF-2031A99B7CA9}" dt="2026-03-19T19:32:38.684" v="446" actId="1076"/>
          <ac:picMkLst>
            <pc:docMk/>
            <pc:sldMk cId="993075419" sldId="265"/>
            <ac:picMk id="1026" creationId="{D826882C-17AB-4A2B-3A84-D4D99E5EF733}"/>
          </ac:picMkLst>
        </pc:picChg>
      </pc:sldChg>
      <pc:sldChg chg="addSp delSp modSp new mod">
        <pc:chgData name="Anders Albin Esbjerg" userId="64407af7-ce10-4b99-b7a2-e8608945a604" providerId="ADAL" clId="{59800D51-48DE-4C63-8DEF-2031A99B7CA9}" dt="2026-03-22T15:26:22.426" v="1298" actId="1076"/>
        <pc:sldMkLst>
          <pc:docMk/>
          <pc:sldMk cId="942334659" sldId="266"/>
        </pc:sldMkLst>
        <pc:spChg chg="mod">
          <ac:chgData name="Anders Albin Esbjerg" userId="64407af7-ce10-4b99-b7a2-e8608945a604" providerId="ADAL" clId="{59800D51-48DE-4C63-8DEF-2031A99B7CA9}" dt="2026-03-22T15:26:20.295" v="1297" actId="14100"/>
          <ac:spMkLst>
            <pc:docMk/>
            <pc:sldMk cId="942334659" sldId="266"/>
            <ac:spMk id="2" creationId="{B51FE4B3-2A00-BC13-FB04-8A4F17DB929C}"/>
          </ac:spMkLst>
        </pc:spChg>
        <pc:spChg chg="mod">
          <ac:chgData name="Anders Albin Esbjerg" userId="64407af7-ce10-4b99-b7a2-e8608945a604" providerId="ADAL" clId="{59800D51-48DE-4C63-8DEF-2031A99B7CA9}" dt="2026-03-22T15:26:06.127" v="1289" actId="20577"/>
          <ac:spMkLst>
            <pc:docMk/>
            <pc:sldMk cId="942334659" sldId="266"/>
            <ac:spMk id="3" creationId="{5C5C6753-CB36-F0E3-8566-B90F544E5813}"/>
          </ac:spMkLst>
        </pc:spChg>
        <pc:picChg chg="add mod">
          <ac:chgData name="Anders Albin Esbjerg" userId="64407af7-ce10-4b99-b7a2-e8608945a604" providerId="ADAL" clId="{59800D51-48DE-4C63-8DEF-2031A99B7CA9}" dt="2026-03-22T15:26:22.426" v="1298" actId="1076"/>
          <ac:picMkLst>
            <pc:docMk/>
            <pc:sldMk cId="942334659" sldId="266"/>
            <ac:picMk id="5" creationId="{307699E3-D7C5-7644-7F6E-4D3E208BFC6D}"/>
          </ac:picMkLst>
        </pc:picChg>
        <pc:picChg chg="add del mod">
          <ac:chgData name="Anders Albin Esbjerg" userId="64407af7-ce10-4b99-b7a2-e8608945a604" providerId="ADAL" clId="{59800D51-48DE-4C63-8DEF-2031A99B7CA9}" dt="2026-03-22T15:26:11.344" v="1292" actId="478"/>
          <ac:picMkLst>
            <pc:docMk/>
            <pc:sldMk cId="942334659" sldId="266"/>
            <ac:picMk id="1026" creationId="{12EF0457-F48E-2648-A6A6-A79F3F434B3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69164E-8DFE-4004-BE9F-0537EFCCB499}" type="datetimeFigureOut">
              <a:rPr lang="da-DK" smtClean="0"/>
              <a:t>22-03-2026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71B632-B28E-415C-B424-43827C47DE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0033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Se video: https://vimeo.com/1055954849?fl=pl&amp;fe=cm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71B632-B28E-415C-B424-43827C47DE0E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35066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A6F9FF9-EB00-47A7-89B2-B728607C7F2A}" type="datetimeFigureOut">
              <a:rPr lang="da-DK" smtClean="0"/>
              <a:t>22-03-2026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6029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22-03-2026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4834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22-03-2026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43606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22-03-2026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993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A6F9FF9-EB00-47A7-89B2-B728607C7F2A}" type="datetimeFigureOut">
              <a:rPr lang="da-DK" smtClean="0"/>
              <a:t>22-03-2026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6095398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22-03-2026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644769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22-03-2026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53263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22-03-2026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0356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22-03-2026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75979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DA6F9FF9-EB00-47A7-89B2-B728607C7F2A}" type="datetimeFigureOut">
              <a:rPr lang="da-DK" smtClean="0"/>
              <a:t>22-03-2026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82649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DA6F9FF9-EB00-47A7-89B2-B728607C7F2A}" type="datetimeFigureOut">
              <a:rPr lang="da-DK" smtClean="0"/>
              <a:t>22-03-2026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7716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A6F9FF9-EB00-47A7-89B2-B728607C7F2A}" type="datetimeFigureOut">
              <a:rPr lang="da-DK" smtClean="0"/>
              <a:t>22-03-2026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8713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33" r:id="rId2"/>
    <p:sldLayoutId id="2147484034" r:id="rId3"/>
    <p:sldLayoutId id="2147484035" r:id="rId4"/>
    <p:sldLayoutId id="2147484036" r:id="rId5"/>
    <p:sldLayoutId id="2147484037" r:id="rId6"/>
    <p:sldLayoutId id="2147484038" r:id="rId7"/>
    <p:sldLayoutId id="2147484039" r:id="rId8"/>
    <p:sldLayoutId id="2147484040" r:id="rId9"/>
    <p:sldLayoutId id="2147484041" r:id="rId10"/>
    <p:sldLayoutId id="21474840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Der er ingen alternativ tekst for dette billede">
            <a:extLst>
              <a:ext uri="{FF2B5EF4-FFF2-40B4-BE49-F238E27FC236}">
                <a16:creationId xmlns:a16="http://schemas.microsoft.com/office/drawing/2014/main" id="{F781DC5A-5B31-6E39-5FB1-43674F3E6A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1" y="0"/>
            <a:ext cx="12496799" cy="7029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D24C4A90-CD9B-F98E-B3E2-1884E7194AA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1999" cy="1237175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5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Hvor skal pengene komme fra? 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C1FD559F-BD45-03F9-24D2-85F40830166B}"/>
              </a:ext>
            </a:extLst>
          </p:cNvPr>
          <p:cNvSpPr txBox="1">
            <a:spLocks/>
          </p:cNvSpPr>
          <p:nvPr/>
        </p:nvSpPr>
        <p:spPr>
          <a:xfrm>
            <a:off x="-2" y="1148316"/>
            <a:ext cx="4789716" cy="3271284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5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Lektion 5 –</a:t>
            </a:r>
          </a:p>
          <a:p>
            <a:r>
              <a:rPr lang="da-DK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økonomiske mål 3, en bæredygtig økonomi</a:t>
            </a:r>
            <a:endParaRPr lang="da-DK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9132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E29502-CC66-92EE-2D21-033A57749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Mål med dagen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98A8E2-39BB-BC24-B637-1C7CE679B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1. Opsamling fra sidst</a:t>
            </a:r>
          </a:p>
          <a:p>
            <a:r>
              <a:rPr lang="da-DK" dirty="0"/>
              <a:t>2. En bæredygtig økonomi?</a:t>
            </a:r>
          </a:p>
          <a:p>
            <a:r>
              <a:rPr lang="da-DK" dirty="0"/>
              <a:t>3. </a:t>
            </a:r>
          </a:p>
          <a:p>
            <a:r>
              <a:rPr lang="da-DK" dirty="0"/>
              <a:t>4. </a:t>
            </a:r>
          </a:p>
          <a:p>
            <a:r>
              <a:rPr lang="da-DK" dirty="0"/>
              <a:t>5. Opsamling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5412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9CEEB4-2B61-D119-CED7-E188DEF01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Opsamling fra sidst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100A0E-903D-816F-10C4-ABB5BBB8C8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480457"/>
            <a:ext cx="10178322" cy="4909457"/>
          </a:xfrm>
        </p:spPr>
        <p:txBody>
          <a:bodyPr>
            <a:normAutofit fontScale="92500" lnSpcReduction="10000"/>
          </a:bodyPr>
          <a:lstStyle/>
          <a:p>
            <a:r>
              <a:rPr lang="da-DK" sz="3200" b="1" dirty="0">
                <a:solidFill>
                  <a:schemeClr val="tx1"/>
                </a:solidFill>
              </a:rPr>
              <a:t>Økonomisk vækst </a:t>
            </a:r>
            <a:r>
              <a:rPr lang="da-DK" sz="3200" dirty="0">
                <a:solidFill>
                  <a:schemeClr val="tx1"/>
                </a:solidFill>
                <a:sym typeface="Wingdings" panose="05000000000000000000" pitchFamily="2" charset="2"/>
              </a:rPr>
              <a:t> (omkring 2 procent af BNP)</a:t>
            </a:r>
            <a:endParaRPr lang="da-DK" sz="3200" dirty="0">
              <a:solidFill>
                <a:schemeClr val="tx1"/>
              </a:solidFill>
            </a:endParaRPr>
          </a:p>
          <a:p>
            <a:r>
              <a:rPr lang="da-DK" sz="3200" b="1" dirty="0">
                <a:solidFill>
                  <a:schemeClr val="tx1"/>
                </a:solidFill>
              </a:rPr>
              <a:t>Lav arbejdsløshed </a:t>
            </a:r>
            <a:r>
              <a:rPr lang="da-DK" sz="3200" dirty="0">
                <a:solidFill>
                  <a:schemeClr val="tx1"/>
                </a:solidFill>
                <a:sym typeface="Wingdings" panose="05000000000000000000" pitchFamily="2" charset="2"/>
              </a:rPr>
              <a:t> (så lav som mulig, under 5 procent)</a:t>
            </a:r>
            <a:endParaRPr lang="da-DK" sz="3200" dirty="0">
              <a:solidFill>
                <a:schemeClr val="tx1"/>
              </a:solidFill>
            </a:endParaRPr>
          </a:p>
          <a:p>
            <a:r>
              <a:rPr lang="da-DK" sz="3200" b="1" dirty="0">
                <a:solidFill>
                  <a:schemeClr val="tx1"/>
                </a:solidFill>
              </a:rPr>
              <a:t>Lav inflation </a:t>
            </a:r>
            <a:r>
              <a:rPr lang="da-DK" sz="3200" dirty="0">
                <a:solidFill>
                  <a:schemeClr val="tx1"/>
                </a:solidFill>
                <a:sym typeface="Wingdings" panose="05000000000000000000" pitchFamily="2" charset="2"/>
              </a:rPr>
              <a:t> (EU-mål om 2 procents inflation)</a:t>
            </a:r>
            <a:endParaRPr lang="da-DK" sz="3200" dirty="0">
              <a:solidFill>
                <a:schemeClr val="tx1"/>
              </a:solidFill>
            </a:endParaRPr>
          </a:p>
          <a:p>
            <a:r>
              <a:rPr lang="da-DK" sz="3200" b="1" dirty="0">
                <a:solidFill>
                  <a:schemeClr val="tx1"/>
                </a:solidFill>
              </a:rPr>
              <a:t>Betalingsbalance</a:t>
            </a:r>
            <a:r>
              <a:rPr lang="da-DK" sz="3200" dirty="0">
                <a:solidFill>
                  <a:schemeClr val="tx1"/>
                </a:solidFill>
              </a:rPr>
              <a:t> </a:t>
            </a:r>
            <a:r>
              <a:rPr lang="da-DK" sz="3200" dirty="0">
                <a:solidFill>
                  <a:schemeClr val="tx1"/>
                </a:solidFill>
                <a:sym typeface="Wingdings" panose="05000000000000000000" pitchFamily="2" charset="2"/>
              </a:rPr>
              <a:t> (balance eller overskud på </a:t>
            </a:r>
            <a:r>
              <a:rPr lang="da-DK" sz="3200" b="1" dirty="0">
                <a:solidFill>
                  <a:schemeClr val="tx1"/>
                </a:solidFill>
                <a:sym typeface="Wingdings" panose="05000000000000000000" pitchFamily="2" charset="2"/>
              </a:rPr>
              <a:t>Betalingsbalancen</a:t>
            </a:r>
            <a:r>
              <a:rPr lang="da-DK" sz="3200" dirty="0">
                <a:solidFill>
                  <a:schemeClr val="tx1"/>
                </a:solidFill>
                <a:sym typeface="Wingdings" panose="05000000000000000000" pitchFamily="2" charset="2"/>
              </a:rPr>
              <a:t>, EU-mål: [-4 : 6] procent af BNP)</a:t>
            </a:r>
            <a:endParaRPr lang="da-DK" sz="3200" dirty="0">
              <a:solidFill>
                <a:schemeClr val="tx1"/>
              </a:solidFill>
            </a:endParaRPr>
          </a:p>
          <a:p>
            <a:r>
              <a:rPr lang="da-DK" sz="3200" b="1" dirty="0">
                <a:solidFill>
                  <a:schemeClr val="tx1"/>
                </a:solidFill>
              </a:rPr>
              <a:t>Offentlige finanser </a:t>
            </a:r>
            <a:r>
              <a:rPr lang="da-DK" sz="3200" dirty="0">
                <a:solidFill>
                  <a:schemeClr val="tx1"/>
                </a:solidFill>
                <a:sym typeface="Wingdings" panose="05000000000000000000" pitchFamily="2" charset="2"/>
              </a:rPr>
              <a:t> (udgifter og indtægter skal være i balance, EU-mål om </a:t>
            </a:r>
            <a:r>
              <a:rPr lang="da-DK" sz="3200" dirty="0" err="1">
                <a:solidFill>
                  <a:schemeClr val="tx1"/>
                </a:solidFill>
                <a:sym typeface="Wingdings" panose="05000000000000000000" pitchFamily="2" charset="2"/>
              </a:rPr>
              <a:t>maks</a:t>
            </a:r>
            <a:r>
              <a:rPr lang="da-DK" sz="3200" dirty="0">
                <a:solidFill>
                  <a:schemeClr val="tx1"/>
                </a:solidFill>
                <a:sym typeface="Wingdings" panose="05000000000000000000" pitchFamily="2" charset="2"/>
              </a:rPr>
              <a:t> 3 procent årligt underskud, og 60 procents af BNP i samlet gæld) </a:t>
            </a:r>
            <a:endParaRPr lang="da-DK" sz="3200" dirty="0">
              <a:solidFill>
                <a:schemeClr val="tx1"/>
              </a:solidFill>
            </a:endParaRPr>
          </a:p>
          <a:p>
            <a:r>
              <a:rPr lang="da-DK" sz="3200" b="1" dirty="0">
                <a:solidFill>
                  <a:schemeClr val="tx1"/>
                </a:solidFill>
              </a:rPr>
              <a:t>Bæredygtig økonomi </a:t>
            </a:r>
            <a:r>
              <a:rPr lang="da-DK" sz="3200" dirty="0">
                <a:solidFill>
                  <a:schemeClr val="tx1"/>
                </a:solidFill>
                <a:sym typeface="Wingdings" panose="05000000000000000000" pitchFamily="2" charset="2"/>
              </a:rPr>
              <a:t></a:t>
            </a:r>
            <a:endParaRPr lang="da-DK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500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EF6131-6753-6F57-16AC-99494BC35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En bæredygtig økonomi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90A0EAE-8EA0-5CD6-0871-23673FF52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959429"/>
            <a:ext cx="10178322" cy="4669971"/>
          </a:xfrm>
        </p:spPr>
        <p:txBody>
          <a:bodyPr>
            <a:normAutofit/>
          </a:bodyPr>
          <a:lstStyle/>
          <a:p>
            <a:r>
              <a:rPr lang="da-DK" sz="3600" dirty="0">
                <a:solidFill>
                  <a:schemeClr val="tx1"/>
                </a:solidFill>
              </a:rPr>
              <a:t>Økonomisk vækst </a:t>
            </a:r>
            <a:r>
              <a:rPr lang="da-DK" sz="3600" dirty="0">
                <a:solidFill>
                  <a:schemeClr val="tx1"/>
                </a:solidFill>
                <a:sym typeface="Wingdings" panose="05000000000000000000" pitchFamily="2" charset="2"/>
              </a:rPr>
              <a:t></a:t>
            </a:r>
            <a:endParaRPr lang="da-DK" sz="3600" dirty="0">
              <a:solidFill>
                <a:schemeClr val="tx1"/>
              </a:solidFill>
            </a:endParaRPr>
          </a:p>
          <a:p>
            <a:r>
              <a:rPr lang="da-DK" sz="3600" dirty="0">
                <a:solidFill>
                  <a:schemeClr val="tx1"/>
                </a:solidFill>
              </a:rPr>
              <a:t>Lav arbejdsløshed </a:t>
            </a:r>
            <a:r>
              <a:rPr lang="da-DK" sz="3600" dirty="0">
                <a:solidFill>
                  <a:schemeClr val="tx1"/>
                </a:solidFill>
                <a:sym typeface="Wingdings" panose="05000000000000000000" pitchFamily="2" charset="2"/>
              </a:rPr>
              <a:t></a:t>
            </a:r>
            <a:endParaRPr lang="da-DK" sz="3600" dirty="0">
              <a:solidFill>
                <a:schemeClr val="tx1"/>
              </a:solidFill>
            </a:endParaRPr>
          </a:p>
          <a:p>
            <a:r>
              <a:rPr lang="da-DK" sz="3600" dirty="0">
                <a:solidFill>
                  <a:schemeClr val="tx1"/>
                </a:solidFill>
              </a:rPr>
              <a:t>Lav inflation </a:t>
            </a:r>
            <a:r>
              <a:rPr lang="da-DK" sz="3600" dirty="0">
                <a:solidFill>
                  <a:schemeClr val="tx1"/>
                </a:solidFill>
                <a:sym typeface="Wingdings" panose="05000000000000000000" pitchFamily="2" charset="2"/>
              </a:rPr>
              <a:t></a:t>
            </a:r>
            <a:endParaRPr lang="da-DK" sz="3600" dirty="0">
              <a:solidFill>
                <a:schemeClr val="tx1"/>
              </a:solidFill>
            </a:endParaRPr>
          </a:p>
          <a:p>
            <a:r>
              <a:rPr lang="da-DK" sz="3600" dirty="0">
                <a:solidFill>
                  <a:schemeClr val="tx1"/>
                </a:solidFill>
              </a:rPr>
              <a:t>Betalingsbalance </a:t>
            </a:r>
            <a:r>
              <a:rPr lang="da-DK" sz="3600" dirty="0">
                <a:solidFill>
                  <a:schemeClr val="tx1"/>
                </a:solidFill>
                <a:sym typeface="Wingdings" panose="05000000000000000000" pitchFamily="2" charset="2"/>
              </a:rPr>
              <a:t></a:t>
            </a:r>
            <a:endParaRPr lang="da-DK" sz="3600" dirty="0">
              <a:solidFill>
                <a:schemeClr val="tx1"/>
              </a:solidFill>
            </a:endParaRPr>
          </a:p>
          <a:p>
            <a:r>
              <a:rPr lang="da-DK" sz="3600" dirty="0">
                <a:solidFill>
                  <a:schemeClr val="tx1"/>
                </a:solidFill>
              </a:rPr>
              <a:t>Balance på statsbudgettet </a:t>
            </a:r>
            <a:r>
              <a:rPr lang="da-DK" sz="3600" dirty="0">
                <a:solidFill>
                  <a:schemeClr val="tx1"/>
                </a:solidFill>
                <a:sym typeface="Wingdings" panose="05000000000000000000" pitchFamily="2" charset="2"/>
              </a:rPr>
              <a:t></a:t>
            </a:r>
            <a:endParaRPr lang="da-DK" sz="3600" dirty="0">
              <a:solidFill>
                <a:schemeClr val="tx1"/>
              </a:solidFill>
            </a:endParaRPr>
          </a:p>
          <a:p>
            <a:r>
              <a:rPr lang="da-DK" sz="3600" dirty="0">
                <a:solidFill>
                  <a:schemeClr val="tx1"/>
                </a:solidFill>
              </a:rPr>
              <a:t>Bæredygtig økonomi </a:t>
            </a:r>
            <a:r>
              <a:rPr lang="da-DK" sz="3600" dirty="0">
                <a:solidFill>
                  <a:schemeClr val="tx1"/>
                </a:solidFill>
                <a:highlight>
                  <a:srgbClr val="00FF00"/>
                </a:highlight>
                <a:sym typeface="Wingdings" panose="05000000000000000000" pitchFamily="2" charset="2"/>
              </a:rPr>
              <a:t></a:t>
            </a:r>
            <a:endParaRPr lang="da-DK" sz="3600" dirty="0">
              <a:solidFill>
                <a:schemeClr val="tx1"/>
              </a:solidFill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247273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9893EB-A341-4DA8-1061-CA3829D7D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39" y="96037"/>
            <a:ext cx="10178322" cy="1492132"/>
          </a:xfrm>
        </p:spPr>
        <p:txBody>
          <a:bodyPr/>
          <a:lstStyle/>
          <a:p>
            <a:r>
              <a:rPr lang="da-DK" dirty="0"/>
              <a:t>En bæredygtig økonomi?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CA8B218-C6CE-91BF-7421-9071112E2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588169"/>
            <a:ext cx="10178322" cy="4291424"/>
          </a:xfrm>
        </p:spPr>
        <p:txBody>
          <a:bodyPr>
            <a:normAutofit/>
          </a:bodyPr>
          <a:lstStyle/>
          <a:p>
            <a:r>
              <a:rPr lang="da-DK" sz="3600" dirty="0">
                <a:solidFill>
                  <a:schemeClr val="tx1"/>
                </a:solidFill>
              </a:rPr>
              <a:t>Vores nuværende økonomi er primært karakteriseret ved en lineær økonomi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826882C-17AB-4A2B-3A84-D4D99E5EF7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93344"/>
            <a:ext cx="12192000" cy="3379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3075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7D86F0-1B00-9158-8032-986E40805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568" y="382384"/>
            <a:ext cx="3240506" cy="2039973"/>
          </a:xfrm>
        </p:spPr>
        <p:txBody>
          <a:bodyPr>
            <a:normAutofit/>
          </a:bodyPr>
          <a:lstStyle/>
          <a:p>
            <a:r>
              <a:rPr lang="da-DK" dirty="0"/>
              <a:t>Opgave 1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62CB92A-C112-5FBE-A4C3-C5E3DFF61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568" y="2646947"/>
            <a:ext cx="3240506" cy="3513221"/>
          </a:xfrm>
        </p:spPr>
        <p:txBody>
          <a:bodyPr>
            <a:normAutofit/>
          </a:bodyPr>
          <a:lstStyle/>
          <a:p>
            <a:r>
              <a:rPr lang="da-DK" sz="2400" dirty="0">
                <a:solidFill>
                  <a:schemeClr val="tx1"/>
                </a:solidFill>
              </a:rPr>
              <a:t>Målet er at bevæge sig mod en mere bæredygtig økonomi</a:t>
            </a:r>
          </a:p>
          <a:p>
            <a:endParaRPr lang="da-DK" sz="2400" dirty="0">
              <a:solidFill>
                <a:schemeClr val="tx1"/>
              </a:solidFill>
            </a:endParaRPr>
          </a:p>
          <a:p>
            <a:r>
              <a:rPr lang="da-DK" sz="2400" dirty="0">
                <a:solidFill>
                  <a:schemeClr val="tx1"/>
                </a:solidFill>
              </a:rPr>
              <a:t>Kig på opgave 1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9BF01136-717C-9F89-5E04-1765E6AF57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6788" y="0"/>
            <a:ext cx="8095212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7028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1FE4B3-2A00-BC13-FB04-8A4F17DB9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178933"/>
            <a:ext cx="10178322" cy="1695584"/>
          </a:xfrm>
        </p:spPr>
        <p:txBody>
          <a:bodyPr/>
          <a:lstStyle/>
          <a:p>
            <a:r>
              <a:rPr lang="da-DK" dirty="0"/>
              <a:t>Opgave 2 - Hvordan går det så?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C5C6753-CB36-F0E3-8566-B90F544E5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4804550"/>
          </a:xfrm>
        </p:spPr>
        <p:txBody>
          <a:bodyPr>
            <a:normAutofit/>
          </a:bodyPr>
          <a:lstStyle/>
          <a:p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307699E3-D7C5-7644-7F6E-4D3E208BFC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678" y="1026725"/>
            <a:ext cx="9821646" cy="5630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334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BAA157-6E58-268A-78B0-3FC146EA2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Opsamling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C5495BC-8F61-2881-5CB8-6B0551C63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90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9899352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316</TotalTime>
  <Words>205</Words>
  <Application>Microsoft Office PowerPoint</Application>
  <PresentationFormat>Widescreen</PresentationFormat>
  <Paragraphs>33</Paragraphs>
  <Slides>8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4" baseType="lpstr">
      <vt:lpstr>Aptos</vt:lpstr>
      <vt:lpstr>Arial</vt:lpstr>
      <vt:lpstr>Gill Sans MT</vt:lpstr>
      <vt:lpstr>Impact</vt:lpstr>
      <vt:lpstr>Wingdings</vt:lpstr>
      <vt:lpstr>Badge</vt:lpstr>
      <vt:lpstr>PowerPoint-præsentation</vt:lpstr>
      <vt:lpstr>Mål med dagen</vt:lpstr>
      <vt:lpstr>Opsamling fra sidst</vt:lpstr>
      <vt:lpstr>En bæredygtig økonomi</vt:lpstr>
      <vt:lpstr>En bæredygtig økonomi? </vt:lpstr>
      <vt:lpstr>Opgave 1</vt:lpstr>
      <vt:lpstr>Opgave 2 - Hvordan går det så?</vt:lpstr>
      <vt:lpstr>Opsamling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 Albin Esbjerg</dc:creator>
  <cp:lastModifiedBy>Anders Albin Esbjerg</cp:lastModifiedBy>
  <cp:revision>3</cp:revision>
  <dcterms:created xsi:type="dcterms:W3CDTF">2025-11-08T14:50:30Z</dcterms:created>
  <dcterms:modified xsi:type="dcterms:W3CDTF">2026-03-22T15:26:23Z</dcterms:modified>
</cp:coreProperties>
</file>