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  <p:sldId id="257" r:id="rId3"/>
    <p:sldId id="260" r:id="rId4"/>
    <p:sldId id="261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B6042D-D4B4-40A2-9648-87585934C051}" v="1" dt="2026-03-24T20:27:11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addSld modSld">
      <pc:chgData name="Anders Albin Esbjerg" userId="64407af7-ce10-4b99-b7a2-e8608945a604" providerId="ADAL" clId="{59800D51-48DE-4C63-8DEF-2031A99B7CA9}" dt="2026-03-24T20:44:46.841" v="93" actId="14100"/>
      <pc:docMkLst>
        <pc:docMk/>
      </pc:docMkLst>
      <pc:sldChg chg="modSp mod">
        <pc:chgData name="Anders Albin Esbjerg" userId="64407af7-ce10-4b99-b7a2-e8608945a604" providerId="ADAL" clId="{59800D51-48DE-4C63-8DEF-2031A99B7CA9}" dt="2026-03-24T20:44:46.841" v="93" actId="14100"/>
        <pc:sldMkLst>
          <pc:docMk/>
          <pc:sldMk cId="3839132308" sldId="256"/>
        </pc:sldMkLst>
        <pc:spChg chg="mod">
          <ac:chgData name="Anders Albin Esbjerg" userId="64407af7-ce10-4b99-b7a2-e8608945a604" providerId="ADAL" clId="{59800D51-48DE-4C63-8DEF-2031A99B7CA9}" dt="2026-03-24T20:44:46.841" v="93" actId="14100"/>
          <ac:spMkLst>
            <pc:docMk/>
            <pc:sldMk cId="3839132308" sldId="256"/>
            <ac:spMk id="5" creationId="{C1FD559F-BD45-03F9-24D2-85F40830166B}"/>
          </ac:spMkLst>
        </pc:spChg>
      </pc:sldChg>
      <pc:sldChg chg="modSp mod">
        <pc:chgData name="Anders Albin Esbjerg" userId="64407af7-ce10-4b99-b7a2-e8608945a604" providerId="ADAL" clId="{59800D51-48DE-4C63-8DEF-2031A99B7CA9}" dt="2026-03-24T19:13:42.047" v="37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3-24T19:13:42.047" v="37" actId="20577"/>
          <ac:spMkLst>
            <pc:docMk/>
            <pc:sldMk cId="4239500702" sldId="260"/>
            <ac:spMk id="3" creationId="{12100A0E-903D-816F-10C4-ABB5BBB8C845}"/>
          </ac:spMkLst>
        </pc:spChg>
      </pc:sldChg>
      <pc:sldChg chg="addSp modSp new mod">
        <pc:chgData name="Anders Albin Esbjerg" userId="64407af7-ce10-4b99-b7a2-e8608945a604" providerId="ADAL" clId="{59800D51-48DE-4C63-8DEF-2031A99B7CA9}" dt="2026-03-24T20:27:20.908" v="62" actId="20577"/>
        <pc:sldMkLst>
          <pc:docMk/>
          <pc:sldMk cId="222769816" sldId="261"/>
        </pc:sldMkLst>
        <pc:spChg chg="mod">
          <ac:chgData name="Anders Albin Esbjerg" userId="64407af7-ce10-4b99-b7a2-e8608945a604" providerId="ADAL" clId="{59800D51-48DE-4C63-8DEF-2031A99B7CA9}" dt="2026-03-24T20:27:20.908" v="62" actId="20577"/>
          <ac:spMkLst>
            <pc:docMk/>
            <pc:sldMk cId="222769816" sldId="261"/>
            <ac:spMk id="2" creationId="{50EA1776-DD45-5D36-B422-0E8AB1DCEE30}"/>
          </ac:spMkLst>
        </pc:spChg>
        <pc:picChg chg="add mod">
          <ac:chgData name="Anders Albin Esbjerg" userId="64407af7-ce10-4b99-b7a2-e8608945a604" providerId="ADAL" clId="{59800D51-48DE-4C63-8DEF-2031A99B7CA9}" dt="2026-03-24T20:27:18.694" v="57" actId="1076"/>
          <ac:picMkLst>
            <pc:docMk/>
            <pc:sldMk cId="222769816" sldId="261"/>
            <ac:picMk id="4" creationId="{6462C682-0376-C7E8-21AB-BB0C6B3EA549}"/>
          </ac:picMkLst>
        </pc:picChg>
      </pc:sldChg>
      <pc:sldChg chg="addSp modSp new mod">
        <pc:chgData name="Anders Albin Esbjerg" userId="64407af7-ce10-4b99-b7a2-e8608945a604" providerId="ADAL" clId="{59800D51-48DE-4C63-8DEF-2031A99B7CA9}" dt="2026-03-24T20:44:31.658" v="65" actId="1076"/>
        <pc:sldMkLst>
          <pc:docMk/>
          <pc:sldMk cId="2863564711" sldId="262"/>
        </pc:sldMkLst>
        <pc:picChg chg="add mod">
          <ac:chgData name="Anders Albin Esbjerg" userId="64407af7-ce10-4b99-b7a2-e8608945a604" providerId="ADAL" clId="{59800D51-48DE-4C63-8DEF-2031A99B7CA9}" dt="2026-03-24T20:44:31.658" v="65" actId="1076"/>
          <ac:picMkLst>
            <pc:docMk/>
            <pc:sldMk cId="2863564711" sldId="262"/>
            <ac:picMk id="5" creationId="{C7A5F69F-67B4-922C-4B9D-85AB1C761BF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8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3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09539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476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32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3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97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264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71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er er ingen alternativ tekst for dette billede">
            <a:extLst>
              <a:ext uri="{FF2B5EF4-FFF2-40B4-BE49-F238E27FC236}">
                <a16:creationId xmlns:a16="http://schemas.microsoft.com/office/drawing/2014/main" id="{F781DC5A-5B31-6E39-5FB1-43674F3E6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1" y="0"/>
            <a:ext cx="12496799" cy="702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237175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skal pengene komme fra?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-3" y="1148316"/>
            <a:ext cx="5021181" cy="32712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6 –</a:t>
            </a:r>
          </a:p>
          <a:p>
            <a:r>
              <a:rPr lang="da-DK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Konjunkture</a:t>
            </a:r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og målsætningskonflikter</a:t>
            </a: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</a:t>
            </a:r>
          </a:p>
          <a:p>
            <a:r>
              <a:rPr lang="da-DK" dirty="0"/>
              <a:t>3. </a:t>
            </a:r>
          </a:p>
          <a:p>
            <a:r>
              <a:rPr lang="da-DK" dirty="0"/>
              <a:t>4. 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står det stil med økonomien?</a:t>
            </a:r>
          </a:p>
        </p:txBody>
      </p:sp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EA1776-DD45-5D36-B422-0E8AB1DCE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 og opgave 1 og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CD759D-54A1-22F6-2FBD-60917F122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462C682-0376-C7E8-21AB-BB0C6B3EA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767" y="1375970"/>
            <a:ext cx="8546465" cy="5241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6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23200-22B7-E0F6-61BD-C0872240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9BBA23-5DC2-0CC4-607F-7150F8F5F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7A5F69F-67B4-922C-4B9D-85AB1C761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5" y="2042919"/>
            <a:ext cx="12184175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56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326</TotalTime>
  <Words>46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PowerPoint-præsentation</vt:lpstr>
      <vt:lpstr>Mål med dagen</vt:lpstr>
      <vt:lpstr>Opsamling fra sidst</vt:lpstr>
      <vt:lpstr>Læs og opgave 1 og 2</vt:lpstr>
      <vt:lpstr>PowerPoint-præsentation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2026-03-24T20:44:47Z</dcterms:modified>
</cp:coreProperties>
</file>