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8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FAA40-5EDD-49D3-B949-9F583719B5B9}" v="11" dt="2026-04-08T06:03:4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delSld modSld">
      <pc:chgData name="Anders Albin Esbjerg" userId="64407af7-ce10-4b99-b7a2-e8608945a604" providerId="ADAL" clId="{59800D51-48DE-4C63-8DEF-2031A99B7CA9}" dt="2026-04-08T09:45:59.322" v="728" actId="20577"/>
      <pc:docMkLst>
        <pc:docMk/>
      </pc:docMkLst>
      <pc:sldChg chg="modSp mod">
        <pc:chgData name="Anders Albin Esbjerg" userId="64407af7-ce10-4b99-b7a2-e8608945a604" providerId="ADAL" clId="{59800D51-48DE-4C63-8DEF-2031A99B7CA9}" dt="2026-04-08T09:42:10.487" v="717" actId="2057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4-08T09:42:10.487" v="717" actId="20577"/>
          <ac:spMkLst>
            <pc:docMk/>
            <pc:sldMk cId="3839132308" sldId="256"/>
            <ac:spMk id="5" creationId="{C1FD559F-BD45-03F9-24D2-85F40830166B}"/>
          </ac:spMkLst>
        </pc:spChg>
      </pc:sldChg>
      <pc:sldChg chg="modSp mod">
        <pc:chgData name="Anders Albin Esbjerg" userId="64407af7-ce10-4b99-b7a2-e8608945a604" providerId="ADAL" clId="{59800D51-48DE-4C63-8DEF-2031A99B7CA9}" dt="2026-04-07T08:14:25.976" v="22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4-07T08:14:25.976" v="22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modSp mod modAnim">
        <pc:chgData name="Anders Albin Esbjerg" userId="64407af7-ce10-4b99-b7a2-e8608945a604" providerId="ADAL" clId="{59800D51-48DE-4C63-8DEF-2031A99B7CA9}" dt="2026-04-07T08:14:13.342" v="5"/>
        <pc:sldMkLst>
          <pc:docMk/>
          <pc:sldMk cId="4239500702" sldId="260"/>
        </pc:sldMkLst>
        <pc:picChg chg="add mod modCrop">
          <ac:chgData name="Anders Albin Esbjerg" userId="64407af7-ce10-4b99-b7a2-e8608945a604" providerId="ADAL" clId="{59800D51-48DE-4C63-8DEF-2031A99B7CA9}" dt="2026-04-07T08:14:03.042" v="2" actId="732"/>
          <ac:picMkLst>
            <pc:docMk/>
            <pc:sldMk cId="4239500702" sldId="260"/>
            <ac:picMk id="4" creationId="{EAC86677-F44D-EEC0-AD55-DD4C28BCD062}"/>
          </ac:picMkLst>
        </pc:picChg>
        <pc:picChg chg="add mod">
          <ac:chgData name="Anders Albin Esbjerg" userId="64407af7-ce10-4b99-b7a2-e8608945a604" providerId="ADAL" clId="{59800D51-48DE-4C63-8DEF-2031A99B7CA9}" dt="2026-04-07T08:14:08.169" v="4" actId="1076"/>
          <ac:picMkLst>
            <pc:docMk/>
            <pc:sldMk cId="4239500702" sldId="260"/>
            <ac:picMk id="5" creationId="{51E2E508-A798-3E87-12A6-4396C8A153E3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08T09:42:22.521" v="719" actId="113"/>
        <pc:sldMkLst>
          <pc:docMk/>
          <pc:sldMk cId="340964006" sldId="261"/>
        </pc:sldMkLst>
        <pc:spChg chg="mod">
          <ac:chgData name="Anders Albin Esbjerg" userId="64407af7-ce10-4b99-b7a2-e8608945a604" providerId="ADAL" clId="{59800D51-48DE-4C63-8DEF-2031A99B7CA9}" dt="2026-04-07T08:23:55.355" v="39" actId="20577"/>
          <ac:spMkLst>
            <pc:docMk/>
            <pc:sldMk cId="340964006" sldId="261"/>
            <ac:spMk id="2" creationId="{CD1B038E-DC68-6616-364E-106A7DA63631}"/>
          </ac:spMkLst>
        </pc:spChg>
        <pc:spChg chg="mod">
          <ac:chgData name="Anders Albin Esbjerg" userId="64407af7-ce10-4b99-b7a2-e8608945a604" providerId="ADAL" clId="{59800D51-48DE-4C63-8DEF-2031A99B7CA9}" dt="2026-04-08T09:42:22.521" v="719" actId="113"/>
          <ac:spMkLst>
            <pc:docMk/>
            <pc:sldMk cId="340964006" sldId="261"/>
            <ac:spMk id="3" creationId="{06A75543-2C34-035D-8E49-268A34DFD087}"/>
          </ac:spMkLst>
        </pc:spChg>
        <pc:picChg chg="add mod">
          <ac:chgData name="Anders Albin Esbjerg" userId="64407af7-ce10-4b99-b7a2-e8608945a604" providerId="ADAL" clId="{59800D51-48DE-4C63-8DEF-2031A99B7CA9}" dt="2026-04-07T08:25:26.882" v="325" actId="1076"/>
          <ac:picMkLst>
            <pc:docMk/>
            <pc:sldMk cId="340964006" sldId="261"/>
            <ac:picMk id="4" creationId="{7C5D9286-B920-2F40-D24F-F5D368184919}"/>
          </ac:picMkLst>
        </pc:picChg>
      </pc:sldChg>
      <pc:sldChg chg="addSp delSp modSp new mod delAnim modAnim modNotesTx">
        <pc:chgData name="Anders Albin Esbjerg" userId="64407af7-ce10-4b99-b7a2-e8608945a604" providerId="ADAL" clId="{59800D51-48DE-4C63-8DEF-2031A99B7CA9}" dt="2026-04-08T09:45:53.847" v="720" actId="1076"/>
        <pc:sldMkLst>
          <pc:docMk/>
          <pc:sldMk cId="996129872" sldId="262"/>
        </pc:sldMkLst>
        <pc:spChg chg="del">
          <ac:chgData name="Anders Albin Esbjerg" userId="64407af7-ce10-4b99-b7a2-e8608945a604" providerId="ADAL" clId="{59800D51-48DE-4C63-8DEF-2031A99B7CA9}" dt="2026-04-07T11:13:35.965" v="520"/>
          <ac:spMkLst>
            <pc:docMk/>
            <pc:sldMk cId="996129872" sldId="262"/>
            <ac:spMk id="3" creationId="{31FB4C2E-D28A-3D11-7A11-75FB8C1F464C}"/>
          </ac:spMkLst>
        </pc:spChg>
        <pc:picChg chg="add del mod">
          <ac:chgData name="Anders Albin Esbjerg" userId="64407af7-ce10-4b99-b7a2-e8608945a604" providerId="ADAL" clId="{59800D51-48DE-4C63-8DEF-2031A99B7CA9}" dt="2026-04-07T08:39:29.778" v="332" actId="478"/>
          <ac:picMkLst>
            <pc:docMk/>
            <pc:sldMk cId="996129872" sldId="262"/>
            <ac:picMk id="4" creationId="{45C862EC-D8B5-FF9B-ECD6-E3F54EF46561}"/>
          </ac:picMkLst>
        </pc:picChg>
        <pc:picChg chg="add del mod">
          <ac:chgData name="Anders Albin Esbjerg" userId="64407af7-ce10-4b99-b7a2-e8608945a604" providerId="ADAL" clId="{59800D51-48DE-4C63-8DEF-2031A99B7CA9}" dt="2026-04-07T11:13:35.500" v="518" actId="478"/>
          <ac:picMkLst>
            <pc:docMk/>
            <pc:sldMk cId="996129872" sldId="262"/>
            <ac:picMk id="5" creationId="{9F380513-A6FA-C395-74F9-5F7CDA7A212B}"/>
          </ac:picMkLst>
        </pc:picChg>
        <pc:picChg chg="add mod ord modCrop">
          <ac:chgData name="Anders Albin Esbjerg" userId="64407af7-ce10-4b99-b7a2-e8608945a604" providerId="ADAL" clId="{59800D51-48DE-4C63-8DEF-2031A99B7CA9}" dt="2026-04-08T09:45:53.847" v="720" actId="1076"/>
          <ac:picMkLst>
            <pc:docMk/>
            <pc:sldMk cId="996129872" sldId="262"/>
            <ac:picMk id="7" creationId="{8E565809-0421-1A44-06D3-6E61165FD0AF}"/>
          </ac:picMkLst>
        </pc:picChg>
      </pc:sldChg>
      <pc:sldChg chg="modSp new mod">
        <pc:chgData name="Anders Albin Esbjerg" userId="64407af7-ce10-4b99-b7a2-e8608945a604" providerId="ADAL" clId="{59800D51-48DE-4C63-8DEF-2031A99B7CA9}" dt="2026-04-08T09:45:59.322" v="728" actId="20577"/>
        <pc:sldMkLst>
          <pc:docMk/>
          <pc:sldMk cId="394140185" sldId="263"/>
        </pc:sldMkLst>
        <pc:spChg chg="mod">
          <ac:chgData name="Anders Albin Esbjerg" userId="64407af7-ce10-4b99-b7a2-e8608945a604" providerId="ADAL" clId="{59800D51-48DE-4C63-8DEF-2031A99B7CA9}" dt="2026-04-08T09:45:59.322" v="728" actId="20577"/>
          <ac:spMkLst>
            <pc:docMk/>
            <pc:sldMk cId="394140185" sldId="263"/>
            <ac:spMk id="2" creationId="{F2BE39A7-8588-17F8-54FD-0253B2AAA3EB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6-04-07T11:27:13.543" v="595" actId="1076"/>
        <pc:sldMkLst>
          <pc:docMk/>
          <pc:sldMk cId="2721948763" sldId="264"/>
        </pc:sldMkLst>
        <pc:spChg chg="del mod">
          <ac:chgData name="Anders Albin Esbjerg" userId="64407af7-ce10-4b99-b7a2-e8608945a604" providerId="ADAL" clId="{59800D51-48DE-4C63-8DEF-2031A99B7CA9}" dt="2026-04-07T11:24:58.170" v="590" actId="478"/>
          <ac:spMkLst>
            <pc:docMk/>
            <pc:sldMk cId="2721948763" sldId="264"/>
            <ac:spMk id="2" creationId="{23351F8F-F3F6-29A7-ED91-866CC620E81A}"/>
          </ac:spMkLst>
        </pc:spChg>
        <pc:spChg chg="add del mod">
          <ac:chgData name="Anders Albin Esbjerg" userId="64407af7-ce10-4b99-b7a2-e8608945a604" providerId="ADAL" clId="{59800D51-48DE-4C63-8DEF-2031A99B7CA9}" dt="2026-04-07T11:25:06.135" v="594" actId="478"/>
          <ac:spMkLst>
            <pc:docMk/>
            <pc:sldMk cId="2721948763" sldId="264"/>
            <ac:spMk id="7" creationId="{59786770-5DBF-BB36-3C94-339AC313FD65}"/>
          </ac:spMkLst>
        </pc:spChg>
        <pc:picChg chg="add mod">
          <ac:chgData name="Anders Albin Esbjerg" userId="64407af7-ce10-4b99-b7a2-e8608945a604" providerId="ADAL" clId="{59800D51-48DE-4C63-8DEF-2031A99B7CA9}" dt="2026-04-07T11:27:13.543" v="595" actId="1076"/>
          <ac:picMkLst>
            <pc:docMk/>
            <pc:sldMk cId="2721948763" sldId="264"/>
            <ac:picMk id="5" creationId="{D309EDA9-3799-FB1B-88B1-2DBDBD468A51}"/>
          </ac:picMkLst>
        </pc:picChg>
        <pc:picChg chg="add del mod">
          <ac:chgData name="Anders Albin Esbjerg" userId="64407af7-ce10-4b99-b7a2-e8608945a604" providerId="ADAL" clId="{59800D51-48DE-4C63-8DEF-2031A99B7CA9}" dt="2026-04-07T11:24:53.118" v="587" actId="478"/>
          <ac:picMkLst>
            <pc:docMk/>
            <pc:sldMk cId="2721948763" sldId="264"/>
            <ac:picMk id="1026" creationId="{F7553B20-7E33-005A-AD38-D6725B1C6FCC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07T11:27:23.069" v="598" actId="1076"/>
        <pc:sldMkLst>
          <pc:docMk/>
          <pc:sldMk cId="1021807660" sldId="265"/>
        </pc:sldMkLst>
        <pc:picChg chg="add mod">
          <ac:chgData name="Anders Albin Esbjerg" userId="64407af7-ce10-4b99-b7a2-e8608945a604" providerId="ADAL" clId="{59800D51-48DE-4C63-8DEF-2031A99B7CA9}" dt="2026-04-07T11:27:23.069" v="598" actId="1076"/>
          <ac:picMkLst>
            <pc:docMk/>
            <pc:sldMk cId="1021807660" sldId="265"/>
            <ac:picMk id="5" creationId="{5D47519E-4268-FEAC-9540-82B7949526E9}"/>
          </ac:picMkLst>
        </pc:picChg>
      </pc:sldChg>
      <pc:sldChg chg="new del">
        <pc:chgData name="Anders Albin Esbjerg" userId="64407af7-ce10-4b99-b7a2-e8608945a604" providerId="ADAL" clId="{59800D51-48DE-4C63-8DEF-2031A99B7CA9}" dt="2026-04-08T06:03:42.643" v="601" actId="2696"/>
        <pc:sldMkLst>
          <pc:docMk/>
          <pc:sldMk cId="496217890" sldId="266"/>
        </pc:sldMkLst>
      </pc:sldChg>
      <pc:sldChg chg="modSp add mod">
        <pc:chgData name="Anders Albin Esbjerg" userId="64407af7-ce10-4b99-b7a2-e8608945a604" providerId="ADAL" clId="{59800D51-48DE-4C63-8DEF-2031A99B7CA9}" dt="2026-04-08T06:04:17.112" v="701" actId="20577"/>
        <pc:sldMkLst>
          <pc:docMk/>
          <pc:sldMk cId="2026837015" sldId="268"/>
        </pc:sldMkLst>
        <pc:spChg chg="mod">
          <ac:chgData name="Anders Albin Esbjerg" userId="64407af7-ce10-4b99-b7a2-e8608945a604" providerId="ADAL" clId="{59800D51-48DE-4C63-8DEF-2031A99B7CA9}" dt="2026-04-08T06:04:17.112" v="701" actId="20577"/>
          <ac:spMkLst>
            <pc:docMk/>
            <pc:sldMk cId="2026837015" sldId="268"/>
            <ac:spMk id="2" creationId="{B20A123D-C8E4-508D-834A-BBB4118E3D9E}"/>
          </ac:spMkLst>
        </pc:spChg>
        <pc:spChg chg="mod">
          <ac:chgData name="Anders Albin Esbjerg" userId="64407af7-ce10-4b99-b7a2-e8608945a604" providerId="ADAL" clId="{59800D51-48DE-4C63-8DEF-2031A99B7CA9}" dt="2026-04-08T06:04:10.760" v="687" actId="20577"/>
          <ac:spMkLst>
            <pc:docMk/>
            <pc:sldMk cId="2026837015" sldId="268"/>
            <ac:spMk id="3" creationId="{EA4DD0FF-4D27-BE3B-7253-2FA4858A78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83C1-F1F6-43B7-AFF1-0AFF908207AB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D0E8-C457-41C9-9CE2-02C3EA6562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33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Hvornår vil I anbefale at bruge ekspansiv og kontraktiv finanspolitik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D0E8-C457-41C9-9CE2-02C3EA6562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75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08-04-2026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r er ingen alternativ tekst for dette billede">
            <a:extLst>
              <a:ext uri="{FF2B5EF4-FFF2-40B4-BE49-F238E27FC236}">
                <a16:creationId xmlns:a16="http://schemas.microsoft.com/office/drawing/2014/main" id="{F781DC5A-5B31-6E39-5FB1-43674F3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12496799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37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skal pengene komme fra?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-2" y="1148316"/>
            <a:ext cx="4789716" cy="32712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7 -	Finanspolitik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 Finanspolitik</a:t>
            </a:r>
          </a:p>
          <a:p>
            <a:r>
              <a:rPr lang="da-DK" dirty="0"/>
              <a:t>3. 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AC86677-F44D-EEC0-AD55-DD4C28BC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6"/>
          <a:stretch>
            <a:fillRect/>
          </a:stretch>
        </p:blipFill>
        <p:spPr bwMode="auto">
          <a:xfrm>
            <a:off x="1822767" y="1234055"/>
            <a:ext cx="8546465" cy="417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1E2E508-A798-3E87-12A6-4396C8A15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66" y="1234055"/>
            <a:ext cx="8546465" cy="524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B038E-DC68-6616-364E-106A7DA6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Finanspolitik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A75543-2C34-035D-8E49-268A34DFD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98" y="1197429"/>
            <a:ext cx="11371402" cy="4682164"/>
          </a:xfrm>
        </p:spPr>
        <p:txBody>
          <a:bodyPr/>
          <a:lstStyle/>
          <a:p>
            <a:r>
              <a:rPr lang="da-DK" dirty="0"/>
              <a:t>Når økonomien går rigtig dårligt har politikerne forskellige muligheder for at intervenerer og ”rette op” på markedsfejlene</a:t>
            </a:r>
          </a:p>
          <a:p>
            <a:r>
              <a:rPr lang="da-DK" dirty="0"/>
              <a:t>Grundlæggende findes der tre forskellige værktøjer – </a:t>
            </a:r>
            <a:r>
              <a:rPr lang="da-DK" b="1" dirty="0"/>
              <a:t>Finanspolitik, pengepolitik og strukturpolitik</a:t>
            </a:r>
          </a:p>
          <a:p>
            <a:r>
              <a:rPr lang="da-DK" dirty="0"/>
              <a:t>Vi kigger på </a:t>
            </a:r>
            <a:r>
              <a:rPr lang="da-DK" b="1" dirty="0"/>
              <a:t>finanspolitik</a:t>
            </a:r>
            <a:r>
              <a:rPr lang="da-DK" dirty="0"/>
              <a:t> og </a:t>
            </a:r>
            <a:r>
              <a:rPr lang="da-DK" b="1" dirty="0"/>
              <a:t>strukturpolitik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C5D9286-B920-2F40-D24F-F5D36818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1" y="3086757"/>
            <a:ext cx="11122358" cy="359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6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E39A7-8588-17F8-54FD-0253B2AA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 i grupper og læs samt lav opgave 1, 2 og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9DDAC5-51FF-C6F4-B13D-32B0094A8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4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0BE02-19C9-BF20-3415-D80F294D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8E565809-0421-1A44-06D3-6E61165FD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9"/>
          <a:stretch>
            <a:fillRect/>
          </a:stretch>
        </p:blipFill>
        <p:spPr>
          <a:xfrm>
            <a:off x="385822" y="0"/>
            <a:ext cx="11420355" cy="68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2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980545-2AAF-F469-238A-1C8146F44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09EDA9-3799-FB1B-88B1-2DBDBD46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99" y="124326"/>
            <a:ext cx="8925649" cy="6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3F80-5D3A-37D7-C3BD-06FA5C8D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01065A-4ECB-035B-4180-274102EE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D47519E-4268-FEAC-9540-82B79495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55" y="75732"/>
            <a:ext cx="6935168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0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A123D-C8E4-508D-834A-BBB4118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Finanspolitik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4DD0FF-4D27-BE3B-7253-2FA4858A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7543"/>
            <a:ext cx="4736676" cy="4312049"/>
          </a:xfrm>
        </p:spPr>
        <p:txBody>
          <a:bodyPr>
            <a:normAutofit fontScale="92500" lnSpcReduction="10000"/>
          </a:bodyPr>
          <a:lstStyle/>
          <a:p>
            <a:r>
              <a:rPr lang="da-DK" sz="4000" dirty="0">
                <a:solidFill>
                  <a:schemeClr val="tx1"/>
                </a:solidFill>
              </a:rPr>
              <a:t>Hvilken ideologi er mest tilhænger af kontraktiv/ekspansiv finanspolitik?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Markedsøkonomien 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Planøkonomien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Blandingsøkonomien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0F1852-70D0-3583-5030-4CFF2EC0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54" y="1874517"/>
            <a:ext cx="5735151" cy="3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370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429</TotalTime>
  <Words>110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Gill Sans MT</vt:lpstr>
      <vt:lpstr>Impact</vt:lpstr>
      <vt:lpstr>Badge</vt:lpstr>
      <vt:lpstr>PowerPoint-præsentation</vt:lpstr>
      <vt:lpstr>Mål med dagen</vt:lpstr>
      <vt:lpstr>Opsamling fra sidst</vt:lpstr>
      <vt:lpstr>Finanspolitik</vt:lpstr>
      <vt:lpstr>Ud i grupper og læs samt lav opgave 1, 2 og 3</vt:lpstr>
      <vt:lpstr>PowerPoint-præsentation</vt:lpstr>
      <vt:lpstr>PowerPoint-præsentation</vt:lpstr>
      <vt:lpstr>PowerPoint-præsentation</vt:lpstr>
      <vt:lpstr>Finanspolitik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2026-04-08T09:46:03Z</dcterms:modified>
</cp:coreProperties>
</file>