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F27EC2-BEEF-4F89-AE90-3DF6610172C6}" v="19" dt="2026-04-15T19:28:35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Albin Esbjerg" userId="64407af7-ce10-4b99-b7a2-e8608945a604" providerId="ADAL" clId="{59800D51-48DE-4C63-8DEF-2031A99B7CA9}"/>
    <pc:docChg chg="custSel addSld modSld">
      <pc:chgData name="Anders Albin Esbjerg" userId="64407af7-ce10-4b99-b7a2-e8608945a604" providerId="ADAL" clId="{59800D51-48DE-4C63-8DEF-2031A99B7CA9}" dt="2026-04-15T19:28:53.841" v="761" actId="208"/>
      <pc:docMkLst>
        <pc:docMk/>
      </pc:docMkLst>
      <pc:sldChg chg="modSp mod">
        <pc:chgData name="Anders Albin Esbjerg" userId="64407af7-ce10-4b99-b7a2-e8608945a604" providerId="ADAL" clId="{59800D51-48DE-4C63-8DEF-2031A99B7CA9}" dt="2026-04-15T18:41:07.204" v="294" actId="20577"/>
        <pc:sldMkLst>
          <pc:docMk/>
          <pc:sldMk cId="2145412002" sldId="257"/>
        </pc:sldMkLst>
        <pc:spChg chg="mod">
          <ac:chgData name="Anders Albin Esbjerg" userId="64407af7-ce10-4b99-b7a2-e8608945a604" providerId="ADAL" clId="{59800D51-48DE-4C63-8DEF-2031A99B7CA9}" dt="2026-04-15T18:41:07.204" v="294" actId="20577"/>
          <ac:spMkLst>
            <pc:docMk/>
            <pc:sldMk cId="2145412002" sldId="257"/>
            <ac:spMk id="3" creationId="{6D98A8E2-39BB-BC24-B637-1C7CE679BB4F}"/>
          </ac:spMkLst>
        </pc:spChg>
      </pc:sldChg>
      <pc:sldChg chg="addSp delSp modSp mod modAnim">
        <pc:chgData name="Anders Albin Esbjerg" userId="64407af7-ce10-4b99-b7a2-e8608945a604" providerId="ADAL" clId="{59800D51-48DE-4C63-8DEF-2031A99B7CA9}" dt="2026-04-15T06:36:56.386" v="27" actId="1076"/>
        <pc:sldMkLst>
          <pc:docMk/>
          <pc:sldMk cId="4239500702" sldId="260"/>
        </pc:sldMkLst>
        <pc:picChg chg="add mod ord">
          <ac:chgData name="Anders Albin Esbjerg" userId="64407af7-ce10-4b99-b7a2-e8608945a604" providerId="ADAL" clId="{59800D51-48DE-4C63-8DEF-2031A99B7CA9}" dt="2026-04-15T06:36:56.386" v="27" actId="1076"/>
          <ac:picMkLst>
            <pc:docMk/>
            <pc:sldMk cId="4239500702" sldId="260"/>
            <ac:picMk id="4" creationId="{9AD2B41C-DB1C-B705-2FD6-473BE08047AF}"/>
          </ac:picMkLst>
        </pc:picChg>
        <pc:picChg chg="add del mod">
          <ac:chgData name="Anders Albin Esbjerg" userId="64407af7-ce10-4b99-b7a2-e8608945a604" providerId="ADAL" clId="{59800D51-48DE-4C63-8DEF-2031A99B7CA9}" dt="2026-04-15T06:35:46.785" v="11" actId="478"/>
          <ac:picMkLst>
            <pc:docMk/>
            <pc:sldMk cId="4239500702" sldId="260"/>
            <ac:picMk id="6" creationId="{1751DA91-8531-4346-436A-DD9272DAA52A}"/>
          </ac:picMkLst>
        </pc:picChg>
        <pc:picChg chg="add del mod">
          <ac:chgData name="Anders Albin Esbjerg" userId="64407af7-ce10-4b99-b7a2-e8608945a604" providerId="ADAL" clId="{59800D51-48DE-4C63-8DEF-2031A99B7CA9}" dt="2026-04-15T06:35:46.201" v="10" actId="478"/>
          <ac:picMkLst>
            <pc:docMk/>
            <pc:sldMk cId="4239500702" sldId="260"/>
            <ac:picMk id="8" creationId="{41DEA31D-EE9E-422C-440E-DA46B91A83E9}"/>
          </ac:picMkLst>
        </pc:picChg>
        <pc:picChg chg="add mod ord">
          <ac:chgData name="Anders Albin Esbjerg" userId="64407af7-ce10-4b99-b7a2-e8608945a604" providerId="ADAL" clId="{59800D51-48DE-4C63-8DEF-2031A99B7CA9}" dt="2026-04-15T06:36:40.469" v="24" actId="1076"/>
          <ac:picMkLst>
            <pc:docMk/>
            <pc:sldMk cId="4239500702" sldId="260"/>
            <ac:picMk id="10" creationId="{A0D8B51D-B3AC-0B17-7AFC-0E5AB0CF37D0}"/>
          </ac:picMkLst>
        </pc:picChg>
      </pc:sldChg>
      <pc:sldChg chg="addSp delSp modSp new mod modAnim">
        <pc:chgData name="Anders Albin Esbjerg" userId="64407af7-ce10-4b99-b7a2-e8608945a604" providerId="ADAL" clId="{59800D51-48DE-4C63-8DEF-2031A99B7CA9}" dt="2026-04-15T06:41:18.365" v="79" actId="14100"/>
        <pc:sldMkLst>
          <pc:docMk/>
          <pc:sldMk cId="1639475191" sldId="261"/>
        </pc:sldMkLst>
        <pc:picChg chg="add mod ord">
          <ac:chgData name="Anders Albin Esbjerg" userId="64407af7-ce10-4b99-b7a2-e8608945a604" providerId="ADAL" clId="{59800D51-48DE-4C63-8DEF-2031A99B7CA9}" dt="2026-04-15T06:41:18.365" v="79" actId="14100"/>
          <ac:picMkLst>
            <pc:docMk/>
            <pc:sldMk cId="1639475191" sldId="261"/>
            <ac:picMk id="5" creationId="{1479D58D-0441-8203-973F-217B12446184}"/>
          </ac:picMkLst>
        </pc:picChg>
        <pc:picChg chg="add del mod">
          <ac:chgData name="Anders Albin Esbjerg" userId="64407af7-ce10-4b99-b7a2-e8608945a604" providerId="ADAL" clId="{59800D51-48DE-4C63-8DEF-2031A99B7CA9}" dt="2026-04-15T06:39:38.421" v="51" actId="478"/>
          <ac:picMkLst>
            <pc:docMk/>
            <pc:sldMk cId="1639475191" sldId="261"/>
            <ac:picMk id="7" creationId="{602D999F-0D8D-9B64-9FBA-5A860C25087D}"/>
          </ac:picMkLst>
        </pc:picChg>
        <pc:picChg chg="add del mod">
          <ac:chgData name="Anders Albin Esbjerg" userId="64407af7-ce10-4b99-b7a2-e8608945a604" providerId="ADAL" clId="{59800D51-48DE-4C63-8DEF-2031A99B7CA9}" dt="2026-04-15T06:39:37.090" v="49" actId="478"/>
          <ac:picMkLst>
            <pc:docMk/>
            <pc:sldMk cId="1639475191" sldId="261"/>
            <ac:picMk id="8" creationId="{69369D63-E6EE-57C1-0660-BDA5EF1F3095}"/>
          </ac:picMkLst>
        </pc:picChg>
        <pc:picChg chg="add del mod">
          <ac:chgData name="Anders Albin Esbjerg" userId="64407af7-ce10-4b99-b7a2-e8608945a604" providerId="ADAL" clId="{59800D51-48DE-4C63-8DEF-2031A99B7CA9}" dt="2026-04-15T06:39:36.475" v="48" actId="478"/>
          <ac:picMkLst>
            <pc:docMk/>
            <pc:sldMk cId="1639475191" sldId="261"/>
            <ac:picMk id="9" creationId="{61FC8A22-704C-6FAB-C198-1FF671C44D6F}"/>
          </ac:picMkLst>
        </pc:picChg>
        <pc:picChg chg="add del mod">
          <ac:chgData name="Anders Albin Esbjerg" userId="64407af7-ce10-4b99-b7a2-e8608945a604" providerId="ADAL" clId="{59800D51-48DE-4C63-8DEF-2031A99B7CA9}" dt="2026-04-15T06:39:37.811" v="50" actId="478"/>
          <ac:picMkLst>
            <pc:docMk/>
            <pc:sldMk cId="1639475191" sldId="261"/>
            <ac:picMk id="10" creationId="{C60651F2-A7CB-987E-2C46-60382EEF3D98}"/>
          </ac:picMkLst>
        </pc:picChg>
        <pc:picChg chg="add mod">
          <ac:chgData name="Anders Albin Esbjerg" userId="64407af7-ce10-4b99-b7a2-e8608945a604" providerId="ADAL" clId="{59800D51-48DE-4C63-8DEF-2031A99B7CA9}" dt="2026-04-15T06:41:09.475" v="77" actId="1076"/>
          <ac:picMkLst>
            <pc:docMk/>
            <pc:sldMk cId="1639475191" sldId="261"/>
            <ac:picMk id="12" creationId="{CC472DAA-14AE-CAE6-BC7E-F084BCAD48D4}"/>
          </ac:picMkLst>
        </pc:picChg>
      </pc:sldChg>
      <pc:sldChg chg="addSp delSp modSp new mod modAnim">
        <pc:chgData name="Anders Albin Esbjerg" userId="64407af7-ce10-4b99-b7a2-e8608945a604" providerId="ADAL" clId="{59800D51-48DE-4C63-8DEF-2031A99B7CA9}" dt="2026-04-15T06:42:40.715" v="107" actId="1076"/>
        <pc:sldMkLst>
          <pc:docMk/>
          <pc:sldMk cId="4064462104" sldId="262"/>
        </pc:sldMkLst>
        <pc:picChg chg="add mod ord">
          <ac:chgData name="Anders Albin Esbjerg" userId="64407af7-ce10-4b99-b7a2-e8608945a604" providerId="ADAL" clId="{59800D51-48DE-4C63-8DEF-2031A99B7CA9}" dt="2026-04-15T06:42:33.735" v="106" actId="166"/>
          <ac:picMkLst>
            <pc:docMk/>
            <pc:sldMk cId="4064462104" sldId="262"/>
            <ac:picMk id="5" creationId="{B97F9217-40FD-63A5-25AD-506C9E44AC7A}"/>
          </ac:picMkLst>
        </pc:picChg>
        <pc:picChg chg="add del mod">
          <ac:chgData name="Anders Albin Esbjerg" userId="64407af7-ce10-4b99-b7a2-e8608945a604" providerId="ADAL" clId="{59800D51-48DE-4C63-8DEF-2031A99B7CA9}" dt="2026-04-15T06:42:03.958" v="96" actId="478"/>
          <ac:picMkLst>
            <pc:docMk/>
            <pc:sldMk cId="4064462104" sldId="262"/>
            <ac:picMk id="7" creationId="{E05F0F1F-7E7B-68A5-D3D9-3D5F53A59076}"/>
          </ac:picMkLst>
        </pc:picChg>
        <pc:picChg chg="add del mod">
          <ac:chgData name="Anders Albin Esbjerg" userId="64407af7-ce10-4b99-b7a2-e8608945a604" providerId="ADAL" clId="{59800D51-48DE-4C63-8DEF-2031A99B7CA9}" dt="2026-04-15T06:42:03.390" v="95" actId="478"/>
          <ac:picMkLst>
            <pc:docMk/>
            <pc:sldMk cId="4064462104" sldId="262"/>
            <ac:picMk id="9" creationId="{7810253F-17D3-C29A-F9F9-A52A32092C5C}"/>
          </ac:picMkLst>
        </pc:picChg>
        <pc:picChg chg="add del mod">
          <ac:chgData name="Anders Albin Esbjerg" userId="64407af7-ce10-4b99-b7a2-e8608945a604" providerId="ADAL" clId="{59800D51-48DE-4C63-8DEF-2031A99B7CA9}" dt="2026-04-15T06:42:02.746" v="94" actId="478"/>
          <ac:picMkLst>
            <pc:docMk/>
            <pc:sldMk cId="4064462104" sldId="262"/>
            <ac:picMk id="11" creationId="{0B7B1F18-800F-D17E-270B-FE0F219363D8}"/>
          </ac:picMkLst>
        </pc:picChg>
        <pc:picChg chg="add mod">
          <ac:chgData name="Anders Albin Esbjerg" userId="64407af7-ce10-4b99-b7a2-e8608945a604" providerId="ADAL" clId="{59800D51-48DE-4C63-8DEF-2031A99B7CA9}" dt="2026-04-15T06:42:40.715" v="107" actId="1076"/>
          <ac:picMkLst>
            <pc:docMk/>
            <pc:sldMk cId="4064462104" sldId="262"/>
            <ac:picMk id="13" creationId="{878CE0B2-6F71-5A9A-E5E0-321B4BA77A23}"/>
          </ac:picMkLst>
        </pc:picChg>
      </pc:sldChg>
      <pc:sldChg chg="modSp new mod">
        <pc:chgData name="Anders Albin Esbjerg" userId="64407af7-ce10-4b99-b7a2-e8608945a604" providerId="ADAL" clId="{59800D51-48DE-4C63-8DEF-2031A99B7CA9}" dt="2026-04-15T18:40:16.552" v="260" actId="20577"/>
        <pc:sldMkLst>
          <pc:docMk/>
          <pc:sldMk cId="2906500597" sldId="263"/>
        </pc:sldMkLst>
        <pc:spChg chg="mod">
          <ac:chgData name="Anders Albin Esbjerg" userId="64407af7-ce10-4b99-b7a2-e8608945a604" providerId="ADAL" clId="{59800D51-48DE-4C63-8DEF-2031A99B7CA9}" dt="2026-04-15T06:45:58.466" v="142" actId="20577"/>
          <ac:spMkLst>
            <pc:docMk/>
            <pc:sldMk cId="2906500597" sldId="263"/>
            <ac:spMk id="2" creationId="{3A829550-24A4-E822-9B77-1407FAE88577}"/>
          </ac:spMkLst>
        </pc:spChg>
        <pc:spChg chg="mod">
          <ac:chgData name="Anders Albin Esbjerg" userId="64407af7-ce10-4b99-b7a2-e8608945a604" providerId="ADAL" clId="{59800D51-48DE-4C63-8DEF-2031A99B7CA9}" dt="2026-04-15T18:40:16.552" v="260" actId="20577"/>
          <ac:spMkLst>
            <pc:docMk/>
            <pc:sldMk cId="2906500597" sldId="263"/>
            <ac:spMk id="3" creationId="{BDD9CE4B-25EB-B8D5-100B-67ABA75DB435}"/>
          </ac:spMkLst>
        </pc:spChg>
      </pc:sldChg>
      <pc:sldChg chg="addSp delSp modSp new mod modAnim">
        <pc:chgData name="Anders Albin Esbjerg" userId="64407af7-ce10-4b99-b7a2-e8608945a604" providerId="ADAL" clId="{59800D51-48DE-4C63-8DEF-2031A99B7CA9}" dt="2026-04-15T06:50:44.947" v="231" actId="166"/>
        <pc:sldMkLst>
          <pc:docMk/>
          <pc:sldMk cId="1274100803" sldId="264"/>
        </pc:sldMkLst>
        <pc:picChg chg="add mod ord">
          <ac:chgData name="Anders Albin Esbjerg" userId="64407af7-ce10-4b99-b7a2-e8608945a604" providerId="ADAL" clId="{59800D51-48DE-4C63-8DEF-2031A99B7CA9}" dt="2026-04-15T06:50:44.947" v="231" actId="166"/>
          <ac:picMkLst>
            <pc:docMk/>
            <pc:sldMk cId="1274100803" sldId="264"/>
            <ac:picMk id="5" creationId="{0F982670-E08E-1293-C0EE-3C2FB17329F0}"/>
          </ac:picMkLst>
        </pc:picChg>
        <pc:picChg chg="add del mod">
          <ac:chgData name="Anders Albin Esbjerg" userId="64407af7-ce10-4b99-b7a2-e8608945a604" providerId="ADAL" clId="{59800D51-48DE-4C63-8DEF-2031A99B7CA9}" dt="2026-04-15T06:50:05.605" v="223" actId="478"/>
          <ac:picMkLst>
            <pc:docMk/>
            <pc:sldMk cId="1274100803" sldId="264"/>
            <ac:picMk id="7" creationId="{CB01FFD1-B364-5A4D-25B4-23FD97D01207}"/>
          </ac:picMkLst>
        </pc:picChg>
        <pc:picChg chg="add del mod">
          <ac:chgData name="Anders Albin Esbjerg" userId="64407af7-ce10-4b99-b7a2-e8608945a604" providerId="ADAL" clId="{59800D51-48DE-4C63-8DEF-2031A99B7CA9}" dt="2026-04-15T06:50:06.003" v="224" actId="478"/>
          <ac:picMkLst>
            <pc:docMk/>
            <pc:sldMk cId="1274100803" sldId="264"/>
            <ac:picMk id="9" creationId="{8747FB56-0A58-3ADC-8A54-617D5ED77B6D}"/>
          </ac:picMkLst>
        </pc:picChg>
        <pc:picChg chg="add mod">
          <ac:chgData name="Anders Albin Esbjerg" userId="64407af7-ce10-4b99-b7a2-e8608945a604" providerId="ADAL" clId="{59800D51-48DE-4C63-8DEF-2031A99B7CA9}" dt="2026-04-15T06:50:18.281" v="229" actId="14100"/>
          <ac:picMkLst>
            <pc:docMk/>
            <pc:sldMk cId="1274100803" sldId="264"/>
            <ac:picMk id="11" creationId="{7D1F1E98-917D-B7E3-BCB0-47B79AA0AA24}"/>
          </ac:picMkLst>
        </pc:picChg>
      </pc:sldChg>
      <pc:sldChg chg="addSp modSp new mod modAnim">
        <pc:chgData name="Anders Albin Esbjerg" userId="64407af7-ce10-4b99-b7a2-e8608945a604" providerId="ADAL" clId="{59800D51-48DE-4C63-8DEF-2031A99B7CA9}" dt="2026-04-15T18:57:57.344" v="573" actId="20577"/>
        <pc:sldMkLst>
          <pc:docMk/>
          <pc:sldMk cId="2966371754" sldId="265"/>
        </pc:sldMkLst>
        <pc:spChg chg="mod">
          <ac:chgData name="Anders Albin Esbjerg" userId="64407af7-ce10-4b99-b7a2-e8608945a604" providerId="ADAL" clId="{59800D51-48DE-4C63-8DEF-2031A99B7CA9}" dt="2026-04-15T18:57:57.344" v="573" actId="20577"/>
          <ac:spMkLst>
            <pc:docMk/>
            <pc:sldMk cId="2966371754" sldId="265"/>
            <ac:spMk id="2" creationId="{C2CCA839-0D1C-67E5-139D-2131227FFFFF}"/>
          </ac:spMkLst>
        </pc:spChg>
        <pc:spChg chg="add mod">
          <ac:chgData name="Anders Albin Esbjerg" userId="64407af7-ce10-4b99-b7a2-e8608945a604" providerId="ADAL" clId="{59800D51-48DE-4C63-8DEF-2031A99B7CA9}" dt="2026-04-15T18:42:21.306" v="306" actId="14100"/>
          <ac:spMkLst>
            <pc:docMk/>
            <pc:sldMk cId="2966371754" sldId="265"/>
            <ac:spMk id="5" creationId="{14C88BF2-0D79-80F8-C3D6-2D5858C43A9D}"/>
          </ac:spMkLst>
        </pc:spChg>
        <pc:picChg chg="add mod">
          <ac:chgData name="Anders Albin Esbjerg" userId="64407af7-ce10-4b99-b7a2-e8608945a604" providerId="ADAL" clId="{59800D51-48DE-4C63-8DEF-2031A99B7CA9}" dt="2026-04-15T18:41:42.625" v="298" actId="1076"/>
          <ac:picMkLst>
            <pc:docMk/>
            <pc:sldMk cId="2966371754" sldId="265"/>
            <ac:picMk id="4" creationId="{8CFC7652-D3A1-2DC2-822F-EE064F5905A8}"/>
          </ac:picMkLst>
        </pc:picChg>
      </pc:sldChg>
      <pc:sldChg chg="addSp modSp new mod">
        <pc:chgData name="Anders Albin Esbjerg" userId="64407af7-ce10-4b99-b7a2-e8608945a604" providerId="ADAL" clId="{59800D51-48DE-4C63-8DEF-2031A99B7CA9}" dt="2026-04-15T18:58:54.579" v="658" actId="14100"/>
        <pc:sldMkLst>
          <pc:docMk/>
          <pc:sldMk cId="2633916311" sldId="266"/>
        </pc:sldMkLst>
        <pc:spChg chg="mod">
          <ac:chgData name="Anders Albin Esbjerg" userId="64407af7-ce10-4b99-b7a2-e8608945a604" providerId="ADAL" clId="{59800D51-48DE-4C63-8DEF-2031A99B7CA9}" dt="2026-04-15T18:58:54.579" v="658" actId="14100"/>
          <ac:spMkLst>
            <pc:docMk/>
            <pc:sldMk cId="2633916311" sldId="266"/>
            <ac:spMk id="2" creationId="{CBF10E04-B07F-CA8F-CE7F-F75544F4D2D9}"/>
          </ac:spMkLst>
        </pc:spChg>
        <pc:spChg chg="mod">
          <ac:chgData name="Anders Albin Esbjerg" userId="64407af7-ce10-4b99-b7a2-e8608945a604" providerId="ADAL" clId="{59800D51-48DE-4C63-8DEF-2031A99B7CA9}" dt="2026-04-15T18:43:52.024" v="368" actId="20577"/>
          <ac:spMkLst>
            <pc:docMk/>
            <pc:sldMk cId="2633916311" sldId="266"/>
            <ac:spMk id="3" creationId="{24A5E2E5-5B76-F4E8-A787-4D0EBDDED7EE}"/>
          </ac:spMkLst>
        </pc:spChg>
        <pc:picChg chg="add mod">
          <ac:chgData name="Anders Albin Esbjerg" userId="64407af7-ce10-4b99-b7a2-e8608945a604" providerId="ADAL" clId="{59800D51-48DE-4C63-8DEF-2031A99B7CA9}" dt="2026-04-15T18:58:23.345" v="574" actId="1076"/>
          <ac:picMkLst>
            <pc:docMk/>
            <pc:sldMk cId="2633916311" sldId="266"/>
            <ac:picMk id="5" creationId="{A743D5DE-3161-8FAE-C1B2-C09CE3DD9ED3}"/>
          </ac:picMkLst>
        </pc:picChg>
      </pc:sldChg>
      <pc:sldChg chg="addSp modSp new mod modAnim">
        <pc:chgData name="Anders Albin Esbjerg" userId="64407af7-ce10-4b99-b7a2-e8608945a604" providerId="ADAL" clId="{59800D51-48DE-4C63-8DEF-2031A99B7CA9}" dt="2026-04-15T19:24:49.531" v="754" actId="20577"/>
        <pc:sldMkLst>
          <pc:docMk/>
          <pc:sldMk cId="2436883892" sldId="267"/>
        </pc:sldMkLst>
        <pc:spChg chg="mod">
          <ac:chgData name="Anders Albin Esbjerg" userId="64407af7-ce10-4b99-b7a2-e8608945a604" providerId="ADAL" clId="{59800D51-48DE-4C63-8DEF-2031A99B7CA9}" dt="2026-04-15T19:18:33.855" v="717" actId="27636"/>
          <ac:spMkLst>
            <pc:docMk/>
            <pc:sldMk cId="2436883892" sldId="267"/>
            <ac:spMk id="2" creationId="{1F30E6A5-0099-B9A6-51F1-876E7474B6B0}"/>
          </ac:spMkLst>
        </pc:spChg>
        <pc:spChg chg="mod">
          <ac:chgData name="Anders Albin Esbjerg" userId="64407af7-ce10-4b99-b7a2-e8608945a604" providerId="ADAL" clId="{59800D51-48DE-4C63-8DEF-2031A99B7CA9}" dt="2026-04-15T19:24:49.531" v="754" actId="20577"/>
          <ac:spMkLst>
            <pc:docMk/>
            <pc:sldMk cId="2436883892" sldId="267"/>
            <ac:spMk id="3" creationId="{AA8F27B0-DE41-ECC7-C613-8D1FDD2B6663}"/>
          </ac:spMkLst>
        </pc:spChg>
        <pc:spChg chg="add mod">
          <ac:chgData name="Anders Albin Esbjerg" userId="64407af7-ce10-4b99-b7a2-e8608945a604" providerId="ADAL" clId="{59800D51-48DE-4C63-8DEF-2031A99B7CA9}" dt="2026-04-15T19:19:12.957" v="726" actId="14100"/>
          <ac:spMkLst>
            <pc:docMk/>
            <pc:sldMk cId="2436883892" sldId="267"/>
            <ac:spMk id="6" creationId="{B00105AB-A359-BF21-2E92-7B5DDE1DF3BD}"/>
          </ac:spMkLst>
        </pc:spChg>
        <pc:picChg chg="add mod">
          <ac:chgData name="Anders Albin Esbjerg" userId="64407af7-ce10-4b99-b7a2-e8608945a604" providerId="ADAL" clId="{59800D51-48DE-4C63-8DEF-2031A99B7CA9}" dt="2026-04-15T19:18:20.772" v="709" actId="1076"/>
          <ac:picMkLst>
            <pc:docMk/>
            <pc:sldMk cId="2436883892" sldId="267"/>
            <ac:picMk id="5" creationId="{C98742F0-679A-4E73-B353-D72E5135F117}"/>
          </ac:picMkLst>
        </pc:picChg>
      </pc:sldChg>
      <pc:sldChg chg="addSp modSp new mod modAnim">
        <pc:chgData name="Anders Albin Esbjerg" userId="64407af7-ce10-4b99-b7a2-e8608945a604" providerId="ADAL" clId="{59800D51-48DE-4C63-8DEF-2031A99B7CA9}" dt="2026-04-15T19:28:53.841" v="761" actId="208"/>
        <pc:sldMkLst>
          <pc:docMk/>
          <pc:sldMk cId="1103531188" sldId="268"/>
        </pc:sldMkLst>
        <pc:spChg chg="add mod">
          <ac:chgData name="Anders Albin Esbjerg" userId="64407af7-ce10-4b99-b7a2-e8608945a604" providerId="ADAL" clId="{59800D51-48DE-4C63-8DEF-2031A99B7CA9}" dt="2026-04-15T19:28:53.841" v="761" actId="208"/>
          <ac:spMkLst>
            <pc:docMk/>
            <pc:sldMk cId="1103531188" sldId="268"/>
            <ac:spMk id="5" creationId="{B989B52D-DB76-7472-764F-5DB89DBED556}"/>
          </ac:spMkLst>
        </pc:spChg>
        <pc:picChg chg="add mod">
          <ac:chgData name="Anders Albin Esbjerg" userId="64407af7-ce10-4b99-b7a2-e8608945a604" providerId="ADAL" clId="{59800D51-48DE-4C63-8DEF-2031A99B7CA9}" dt="2026-04-15T19:28:28.001" v="757" actId="1076"/>
          <ac:picMkLst>
            <pc:docMk/>
            <pc:sldMk cId="1103531188" sldId="268"/>
            <ac:picMk id="4" creationId="{AEF8B322-25AD-F80E-9528-F3B568CC7D0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A6F9FF9-EB00-47A7-89B2-B728607C7F2A}" type="datetimeFigureOut">
              <a:rPr lang="da-DK" smtClean="0"/>
              <a:t>15-04-2026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602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15-04-2026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483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15-04-2026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360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15-04-2026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99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A6F9FF9-EB00-47A7-89B2-B728607C7F2A}" type="datetimeFigureOut">
              <a:rPr lang="da-DK" smtClean="0"/>
              <a:t>15-04-2026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09539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15-04-2026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4476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15-04-2026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5326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15-04-2026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035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15-04-2026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597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A6F9FF9-EB00-47A7-89B2-B728607C7F2A}" type="datetimeFigureOut">
              <a:rPr lang="da-DK" smtClean="0"/>
              <a:t>15-04-2026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2649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A6F9FF9-EB00-47A7-89B2-B728607C7F2A}" type="datetimeFigureOut">
              <a:rPr lang="da-DK" smtClean="0"/>
              <a:t>15-04-2026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771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A6F9FF9-EB00-47A7-89B2-B728607C7F2A}" type="datetimeFigureOut">
              <a:rPr lang="da-DK" smtClean="0"/>
              <a:t>15-04-2026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871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xtranet.dst.dk/pyramide/pyramide.htm#!y=1988&amp;v=2&amp;c=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er er ingen alternativ tekst for dette billede">
            <a:extLst>
              <a:ext uri="{FF2B5EF4-FFF2-40B4-BE49-F238E27FC236}">
                <a16:creationId xmlns:a16="http://schemas.microsoft.com/office/drawing/2014/main" id="{F781DC5A-5B31-6E39-5FB1-43674F3E6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0"/>
            <a:ext cx="12496799" cy="702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24C4A90-CD9B-F98E-B3E2-1884E7194AA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123717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 skal pengene komme fra?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1FD559F-BD45-03F9-24D2-85F40830166B}"/>
              </a:ext>
            </a:extLst>
          </p:cNvPr>
          <p:cNvSpPr txBox="1">
            <a:spLocks/>
          </p:cNvSpPr>
          <p:nvPr/>
        </p:nvSpPr>
        <p:spPr>
          <a:xfrm>
            <a:off x="-2" y="1148316"/>
            <a:ext cx="4789716" cy="327128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Lektion 8 –Strukturpolitik</a:t>
            </a:r>
          </a:p>
        </p:txBody>
      </p:sp>
    </p:spTree>
    <p:extLst>
      <p:ext uri="{BB962C8B-B14F-4D97-AF65-F5344CB8AC3E}">
        <p14:creationId xmlns:p14="http://schemas.microsoft.com/office/powerpoint/2010/main" val="383913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30A52-2C45-A3CA-BB7B-83A805DD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BC812FD-24B2-2DE0-9410-3AEFB719D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EF8B322-25AD-F80E-9528-F3B568CC7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34" y="1297428"/>
            <a:ext cx="9945488" cy="4582164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B989B52D-DB76-7472-764F-5DB89DBED556}"/>
              </a:ext>
            </a:extLst>
          </p:cNvPr>
          <p:cNvSpPr/>
          <p:nvPr/>
        </p:nvSpPr>
        <p:spPr>
          <a:xfrm>
            <a:off x="7010579" y="2535536"/>
            <a:ext cx="3929743" cy="12300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353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30E6A5-0099-B9A6-51F1-876E7474B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4049894" cy="3046615"/>
          </a:xfrm>
        </p:spPr>
        <p:txBody>
          <a:bodyPr>
            <a:normAutofit/>
          </a:bodyPr>
          <a:lstStyle/>
          <a:p>
            <a:r>
              <a:rPr lang="da-DK" dirty="0"/>
              <a:t>Skyldes blandt andet flere ældre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8F27B0-DE41-ECC7-C613-8D1FDD2B6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3428999"/>
            <a:ext cx="3886379" cy="3320143"/>
          </a:xfrm>
        </p:spPr>
        <p:txBody>
          <a:bodyPr/>
          <a:lstStyle/>
          <a:p>
            <a:r>
              <a:rPr lang="da-DK" dirty="0"/>
              <a:t>Opgave 3: Hvordan får vi flere ældre i arbejde?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 </a:t>
            </a:r>
            <a:r>
              <a:rPr lang="da-DK" dirty="0">
                <a:hlinkClick r:id="rId2"/>
              </a:rPr>
              <a:t>Befolkningspyramide</a:t>
            </a:r>
            <a:endParaRPr lang="da-DK" dirty="0"/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98742F0-679A-4E73-B353-D72E5135F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571" y="265780"/>
            <a:ext cx="6487430" cy="659222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B00105AB-A359-BF21-2E92-7B5DDE1DF3BD}"/>
              </a:ext>
            </a:extLst>
          </p:cNvPr>
          <p:cNvSpPr/>
          <p:nvPr/>
        </p:nvSpPr>
        <p:spPr>
          <a:xfrm>
            <a:off x="4169228" y="3092928"/>
            <a:ext cx="8871858" cy="44508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688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AA157-6E58-268A-78B0-3FC146EA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5495BC-8F61-2881-5CB8-6B0551C6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899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29502-CC66-92EE-2D21-033A5774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 med dagen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98A8E2-39BB-BC24-B637-1C7CE679B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1. Opsamling fra sidst</a:t>
            </a:r>
          </a:p>
          <a:p>
            <a:r>
              <a:rPr lang="da-DK" dirty="0"/>
              <a:t>2. Strukturpolitik</a:t>
            </a:r>
          </a:p>
          <a:p>
            <a:r>
              <a:rPr lang="da-DK" dirty="0"/>
              <a:t>3. Ældrebyrden</a:t>
            </a:r>
          </a:p>
          <a:p>
            <a:r>
              <a:rPr lang="da-DK" dirty="0"/>
              <a:t>4. </a:t>
            </a:r>
          </a:p>
          <a:p>
            <a:r>
              <a:rPr lang="da-DK" dirty="0"/>
              <a:t>5. Opsamling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541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CEEB4-2B61-D119-CED7-E188DEF0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 fra sidst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100A0E-903D-816F-10C4-ABB5BBB8C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A0D8B51D-B3AC-0B17-7AFC-0E5AB0CF3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21" y="1669963"/>
            <a:ext cx="11122358" cy="3518074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AD2B41C-DB1C-B705-2FD6-473BE0804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1" y="1632205"/>
            <a:ext cx="11122358" cy="3593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50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1C45FE-71AF-7B14-8B0A-26D61CE8D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22C8E62-21BF-D1B4-6BAF-BFD863377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CC472DAA-14AE-CAE6-BC7E-F084BCAD4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10" y="227559"/>
            <a:ext cx="10603979" cy="640288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479D58D-0441-8203-973F-217B12446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09" y="227558"/>
            <a:ext cx="10603979" cy="650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7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285EA-C433-ADF0-A3CC-B36FC0672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A44E9C3-900E-8BD0-49E5-120A6D225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878CE0B2-6F71-5A9A-E5E0-321B4BA77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8306"/>
            <a:ext cx="10938781" cy="637730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97F9217-40FD-63A5-25AD-506C9E44A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8306"/>
            <a:ext cx="10927666" cy="637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6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829550-24A4-E822-9B77-1407FAE88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Strukturpolitik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D9CE4B-25EB-B8D5-100B-67ABA75DB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Læs læseteksten. Og lav opgave 1 og 2 </a:t>
            </a:r>
            <a:r>
              <a:rPr lang="da-DK" dirty="0">
                <a:sym typeface="Wingdings" panose="05000000000000000000" pitchFamily="2" charset="2"/>
              </a:rPr>
              <a:t>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06500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0AA8F-877B-FF85-02F0-C22F31A3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8811B5-1546-5712-599A-EE00ECAAB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7D1F1E98-917D-B7E3-BCB0-47B79AA0A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51" y="322945"/>
            <a:ext cx="10964938" cy="615267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F982670-E08E-1293-C0EE-3C2FB1732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51" y="322945"/>
            <a:ext cx="10857098" cy="621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0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CA839-0D1C-67E5-139D-2131227FF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206829"/>
            <a:ext cx="10178322" cy="1667688"/>
          </a:xfrm>
        </p:spPr>
        <p:txBody>
          <a:bodyPr/>
          <a:lstStyle/>
          <a:p>
            <a:r>
              <a:rPr lang="da-DK" dirty="0"/>
              <a:t>Ældrebyrden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298DE86-7ABB-13F5-4FC5-AE00DE125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CFC7652-D3A1-2DC2-822F-EE064F590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39" y="1032838"/>
            <a:ext cx="10940722" cy="5802245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14C88BF2-0D79-80F8-C3D6-2D5858C43A9D}"/>
              </a:ext>
            </a:extLst>
          </p:cNvPr>
          <p:cNvSpPr/>
          <p:nvPr/>
        </p:nvSpPr>
        <p:spPr>
          <a:xfrm>
            <a:off x="8697686" y="2722733"/>
            <a:ext cx="2242636" cy="31024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637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10E04-B07F-CA8F-CE7F-F75544F4D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441253"/>
            <a:ext cx="10178322" cy="1433263"/>
          </a:xfrm>
        </p:spPr>
        <p:txBody>
          <a:bodyPr>
            <a:normAutofit/>
          </a:bodyPr>
          <a:lstStyle/>
          <a:p>
            <a:r>
              <a:rPr lang="da-DK" dirty="0"/>
              <a:t>Strukturel udfordring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A5E2E5-5B76-F4E8-A787-4D0EBDDED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743D5DE-3161-8FAE-C1B2-C09CE3DD9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990" y="1748845"/>
            <a:ext cx="9659698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1631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303</TotalTime>
  <Words>65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Arial</vt:lpstr>
      <vt:lpstr>Gill Sans MT</vt:lpstr>
      <vt:lpstr>Impact</vt:lpstr>
      <vt:lpstr>Wingdings</vt:lpstr>
      <vt:lpstr>Badge</vt:lpstr>
      <vt:lpstr>PowerPoint-præsentation</vt:lpstr>
      <vt:lpstr>Mål med dagen</vt:lpstr>
      <vt:lpstr>Opsamling fra sidst</vt:lpstr>
      <vt:lpstr>PowerPoint-præsentation</vt:lpstr>
      <vt:lpstr>PowerPoint-præsentation</vt:lpstr>
      <vt:lpstr>Strukturpolitik</vt:lpstr>
      <vt:lpstr>PowerPoint-præsentation</vt:lpstr>
      <vt:lpstr>Ældrebyrden</vt:lpstr>
      <vt:lpstr>Strukturel udfordring</vt:lpstr>
      <vt:lpstr>PowerPoint-præsentation</vt:lpstr>
      <vt:lpstr>Skyldes blandt andet flere ældre</vt:lpstr>
      <vt:lpstr>Opsamling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 Albin Esbjerg</dc:creator>
  <cp:lastModifiedBy>Anders Albin Esbjerg</cp:lastModifiedBy>
  <cp:revision>3</cp:revision>
  <dcterms:created xsi:type="dcterms:W3CDTF">2025-11-08T14:50:30Z</dcterms:created>
  <dcterms:modified xsi:type="dcterms:W3CDTF">2026-04-15T19:28:59Z</dcterms:modified>
</cp:coreProperties>
</file>