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4"/>
  </p:notesMasterIdLst>
  <p:sldIdLst>
    <p:sldId id="256" r:id="rId2"/>
    <p:sldId id="257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modSld sldOrd">
      <pc:chgData name="Anders Albin Esbjerg" userId="64407af7-ce10-4b99-b7a2-e8608945a604" providerId="ADAL" clId="{59800D51-48DE-4C63-8DEF-2031A99B7CA9}" dt="2026-04-19T18:25:40.169" v="1092" actId="27636"/>
      <pc:docMkLst>
        <pc:docMk/>
      </pc:docMkLst>
      <pc:sldChg chg="modSp mod">
        <pc:chgData name="Anders Albin Esbjerg" userId="64407af7-ce10-4b99-b7a2-e8608945a604" providerId="ADAL" clId="{59800D51-48DE-4C63-8DEF-2031A99B7CA9}" dt="2026-04-19T18:16:14.476" v="833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4-19T18:16:14.476" v="833" actId="20577"/>
          <ac:spMkLst>
            <pc:docMk/>
            <pc:sldMk cId="3839132308" sldId="256"/>
            <ac:spMk id="5" creationId="{C1FD559F-BD45-03F9-24D2-85F40830166B}"/>
          </ac:spMkLst>
        </pc:spChg>
      </pc:sldChg>
      <pc:sldChg chg="addSp modSp mod">
        <pc:chgData name="Anders Albin Esbjerg" userId="64407af7-ce10-4b99-b7a2-e8608945a604" providerId="ADAL" clId="{59800D51-48DE-4C63-8DEF-2031A99B7CA9}" dt="2026-04-18T08:30:38.412" v="3" actId="1076"/>
        <pc:sldMkLst>
          <pc:docMk/>
          <pc:sldMk cId="4239500702" sldId="260"/>
        </pc:sldMkLst>
        <pc:picChg chg="add mod">
          <ac:chgData name="Anders Albin Esbjerg" userId="64407af7-ce10-4b99-b7a2-e8608945a604" providerId="ADAL" clId="{59800D51-48DE-4C63-8DEF-2031A99B7CA9}" dt="2026-04-18T08:30:38.412" v="3" actId="1076"/>
          <ac:picMkLst>
            <pc:docMk/>
            <pc:sldMk cId="4239500702" sldId="260"/>
            <ac:picMk id="4" creationId="{D124B118-1FD1-CD3B-91F8-CDC31A2AF199}"/>
          </ac:picMkLst>
        </pc:picChg>
      </pc:sldChg>
      <pc:sldChg chg="add">
        <pc:chgData name="Anders Albin Esbjerg" userId="64407af7-ce10-4b99-b7a2-e8608945a604" providerId="ADAL" clId="{59800D51-48DE-4C63-8DEF-2031A99B7CA9}" dt="2026-04-18T08:31:03.228" v="4"/>
        <pc:sldMkLst>
          <pc:docMk/>
          <pc:sldMk cId="1103531188" sldId="268"/>
        </pc:sldMkLst>
      </pc:sldChg>
      <pc:sldChg chg="modSp new mod">
        <pc:chgData name="Anders Albin Esbjerg" userId="64407af7-ce10-4b99-b7a2-e8608945a604" providerId="ADAL" clId="{59800D51-48DE-4C63-8DEF-2031A99B7CA9}" dt="2026-04-18T09:07:13.222" v="84"/>
        <pc:sldMkLst>
          <pc:docMk/>
          <pc:sldMk cId="1037239184" sldId="269"/>
        </pc:sldMkLst>
        <pc:spChg chg="mod">
          <ac:chgData name="Anders Albin Esbjerg" userId="64407af7-ce10-4b99-b7a2-e8608945a604" providerId="ADAL" clId="{59800D51-48DE-4C63-8DEF-2031A99B7CA9}" dt="2026-04-18T09:06:28.837" v="62" actId="20577"/>
          <ac:spMkLst>
            <pc:docMk/>
            <pc:sldMk cId="1037239184" sldId="269"/>
            <ac:spMk id="2" creationId="{247F2AD6-E130-6F6F-C21F-D0DB88A18566}"/>
          </ac:spMkLst>
        </pc:spChg>
        <pc:spChg chg="mod">
          <ac:chgData name="Anders Albin Esbjerg" userId="64407af7-ce10-4b99-b7a2-e8608945a604" providerId="ADAL" clId="{59800D51-48DE-4C63-8DEF-2031A99B7CA9}" dt="2026-04-18T09:07:13.222" v="84"/>
          <ac:spMkLst>
            <pc:docMk/>
            <pc:sldMk cId="1037239184" sldId="269"/>
            <ac:spMk id="3" creationId="{27527B3A-10B6-4160-B80C-A4F4706FAFEE}"/>
          </ac:spMkLst>
        </pc:spChg>
      </pc:sldChg>
      <pc:sldChg chg="addSp modSp new mod">
        <pc:chgData name="Anders Albin Esbjerg" userId="64407af7-ce10-4b99-b7a2-e8608945a604" providerId="ADAL" clId="{59800D51-48DE-4C63-8DEF-2031A99B7CA9}" dt="2026-04-18T09:44:15.620" v="142" actId="20577"/>
        <pc:sldMkLst>
          <pc:docMk/>
          <pc:sldMk cId="2319999557" sldId="270"/>
        </pc:sldMkLst>
        <pc:spChg chg="mod">
          <ac:chgData name="Anders Albin Esbjerg" userId="64407af7-ce10-4b99-b7a2-e8608945a604" providerId="ADAL" clId="{59800D51-48DE-4C63-8DEF-2031A99B7CA9}" dt="2026-04-18T09:42:02.691" v="117" actId="20577"/>
          <ac:spMkLst>
            <pc:docMk/>
            <pc:sldMk cId="2319999557" sldId="270"/>
            <ac:spMk id="2" creationId="{028571D5-1387-ED86-2C28-91A712A51175}"/>
          </ac:spMkLst>
        </pc:spChg>
        <pc:spChg chg="mod">
          <ac:chgData name="Anders Albin Esbjerg" userId="64407af7-ce10-4b99-b7a2-e8608945a604" providerId="ADAL" clId="{59800D51-48DE-4C63-8DEF-2031A99B7CA9}" dt="2026-04-18T09:44:15.620" v="142" actId="20577"/>
          <ac:spMkLst>
            <pc:docMk/>
            <pc:sldMk cId="2319999557" sldId="270"/>
            <ac:spMk id="3" creationId="{D12EF776-D348-0B8B-7349-D697ED56EE71}"/>
          </ac:spMkLst>
        </pc:spChg>
        <pc:picChg chg="add mod">
          <ac:chgData name="Anders Albin Esbjerg" userId="64407af7-ce10-4b99-b7a2-e8608945a604" providerId="ADAL" clId="{59800D51-48DE-4C63-8DEF-2031A99B7CA9}" dt="2026-04-18T09:44:06.903" v="119" actId="1076"/>
          <ac:picMkLst>
            <pc:docMk/>
            <pc:sldMk cId="2319999557" sldId="270"/>
            <ac:picMk id="5" creationId="{8C6E7CE5-84CF-D560-83C4-277A0F05B7E8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18T09:44:39.919" v="147" actId="1076"/>
        <pc:sldMkLst>
          <pc:docMk/>
          <pc:sldMk cId="3555386025" sldId="271"/>
        </pc:sldMkLst>
        <pc:picChg chg="add mod">
          <ac:chgData name="Anders Albin Esbjerg" userId="64407af7-ce10-4b99-b7a2-e8608945a604" providerId="ADAL" clId="{59800D51-48DE-4C63-8DEF-2031A99B7CA9}" dt="2026-04-18T09:44:39.919" v="147" actId="1076"/>
          <ac:picMkLst>
            <pc:docMk/>
            <pc:sldMk cId="3555386025" sldId="271"/>
            <ac:picMk id="4" creationId="{13597E1E-8191-8173-AB74-008134E828BD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18T09:45:34.891" v="150" actId="1076"/>
        <pc:sldMkLst>
          <pc:docMk/>
          <pc:sldMk cId="3199756341" sldId="272"/>
        </pc:sldMkLst>
        <pc:picChg chg="add mod">
          <ac:chgData name="Anders Albin Esbjerg" userId="64407af7-ce10-4b99-b7a2-e8608945a604" providerId="ADAL" clId="{59800D51-48DE-4C63-8DEF-2031A99B7CA9}" dt="2026-04-18T09:45:34.891" v="150" actId="1076"/>
          <ac:picMkLst>
            <pc:docMk/>
            <pc:sldMk cId="3199756341" sldId="272"/>
            <ac:picMk id="5" creationId="{F3EDB3EB-AE5F-447C-A076-042206EFD1B4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19T18:23:08.334" v="837" actId="20577"/>
        <pc:sldMkLst>
          <pc:docMk/>
          <pc:sldMk cId="1706323734" sldId="273"/>
        </pc:sldMkLst>
        <pc:spChg chg="mod">
          <ac:chgData name="Anders Albin Esbjerg" userId="64407af7-ce10-4b99-b7a2-e8608945a604" providerId="ADAL" clId="{59800D51-48DE-4C63-8DEF-2031A99B7CA9}" dt="2026-04-18T09:50:03.617" v="429" actId="20577"/>
          <ac:spMkLst>
            <pc:docMk/>
            <pc:sldMk cId="1706323734" sldId="273"/>
            <ac:spMk id="2" creationId="{A1419EE1-BB9F-2DA6-AE5B-8C75440A3DC1}"/>
          </ac:spMkLst>
        </pc:spChg>
        <pc:spChg chg="mod">
          <ac:chgData name="Anders Albin Esbjerg" userId="64407af7-ce10-4b99-b7a2-e8608945a604" providerId="ADAL" clId="{59800D51-48DE-4C63-8DEF-2031A99B7CA9}" dt="2026-04-19T18:23:08.334" v="837" actId="20577"/>
          <ac:spMkLst>
            <pc:docMk/>
            <pc:sldMk cId="1706323734" sldId="273"/>
            <ac:spMk id="3" creationId="{E0A14440-890B-2FDA-0C62-CB1E064E27CC}"/>
          </ac:spMkLst>
        </pc:spChg>
        <pc:picChg chg="add mod ord">
          <ac:chgData name="Anders Albin Esbjerg" userId="64407af7-ce10-4b99-b7a2-e8608945a604" providerId="ADAL" clId="{59800D51-48DE-4C63-8DEF-2031A99B7CA9}" dt="2026-04-18T09:49:52.066" v="419" actId="166"/>
          <ac:picMkLst>
            <pc:docMk/>
            <pc:sldMk cId="1706323734" sldId="273"/>
            <ac:picMk id="5" creationId="{1666D1E1-328F-535B-2084-F2FE8D84599F}"/>
          </ac:picMkLst>
        </pc:picChg>
        <pc:picChg chg="add mod">
          <ac:chgData name="Anders Albin Esbjerg" userId="64407af7-ce10-4b99-b7a2-e8608945a604" providerId="ADAL" clId="{59800D51-48DE-4C63-8DEF-2031A99B7CA9}" dt="2026-04-18T09:49:57.251" v="422" actId="1076"/>
          <ac:picMkLst>
            <pc:docMk/>
            <pc:sldMk cId="1706323734" sldId="273"/>
            <ac:picMk id="1026" creationId="{87E102D3-0BBE-387B-14C5-5D2020354339}"/>
          </ac:picMkLst>
        </pc:picChg>
      </pc:sldChg>
      <pc:sldChg chg="addSp modSp new mod ord">
        <pc:chgData name="Anders Albin Esbjerg" userId="64407af7-ce10-4b99-b7a2-e8608945a604" providerId="ADAL" clId="{59800D51-48DE-4C63-8DEF-2031A99B7CA9}" dt="2026-04-18T16:07:56.261" v="806"/>
        <pc:sldMkLst>
          <pc:docMk/>
          <pc:sldMk cId="4250409128" sldId="274"/>
        </pc:sldMkLst>
        <pc:spChg chg="mod">
          <ac:chgData name="Anders Albin Esbjerg" userId="64407af7-ce10-4b99-b7a2-e8608945a604" providerId="ADAL" clId="{59800D51-48DE-4C63-8DEF-2031A99B7CA9}" dt="2026-04-18T09:53:43.603" v="733" actId="20577"/>
          <ac:spMkLst>
            <pc:docMk/>
            <pc:sldMk cId="4250409128" sldId="274"/>
            <ac:spMk id="2" creationId="{E82B9C0E-502A-9C9D-E393-2DCF20D05182}"/>
          </ac:spMkLst>
        </pc:spChg>
        <pc:picChg chg="add mod modCrop">
          <ac:chgData name="Anders Albin Esbjerg" userId="64407af7-ce10-4b99-b7a2-e8608945a604" providerId="ADAL" clId="{59800D51-48DE-4C63-8DEF-2031A99B7CA9}" dt="2026-04-18T09:53:30.654" v="722" actId="1076"/>
          <ac:picMkLst>
            <pc:docMk/>
            <pc:sldMk cId="4250409128" sldId="274"/>
            <ac:picMk id="5" creationId="{0D9C0E31-17D3-E45F-D037-98445091AF45}"/>
          </ac:picMkLst>
        </pc:picChg>
      </pc:sldChg>
      <pc:sldChg chg="modSp add mod">
        <pc:chgData name="Anders Albin Esbjerg" userId="64407af7-ce10-4b99-b7a2-e8608945a604" providerId="ADAL" clId="{59800D51-48DE-4C63-8DEF-2031A99B7CA9}" dt="2026-04-19T18:25:40.169" v="1092" actId="27636"/>
        <pc:sldMkLst>
          <pc:docMk/>
          <pc:sldMk cId="2026837015" sldId="275"/>
        </pc:sldMkLst>
        <pc:spChg chg="mod">
          <ac:chgData name="Anders Albin Esbjerg" userId="64407af7-ce10-4b99-b7a2-e8608945a604" providerId="ADAL" clId="{59800D51-48DE-4C63-8DEF-2031A99B7CA9}" dt="2026-04-19T18:24:24.782" v="905" actId="20577"/>
          <ac:spMkLst>
            <pc:docMk/>
            <pc:sldMk cId="2026837015" sldId="275"/>
            <ac:spMk id="2" creationId="{B20A123D-C8E4-508D-834A-BBB4118E3D9E}"/>
          </ac:spMkLst>
        </pc:spChg>
        <pc:spChg chg="mod">
          <ac:chgData name="Anders Albin Esbjerg" userId="64407af7-ce10-4b99-b7a2-e8608945a604" providerId="ADAL" clId="{59800D51-48DE-4C63-8DEF-2031A99B7CA9}" dt="2026-04-19T18:25:40.169" v="1092" actId="27636"/>
          <ac:spMkLst>
            <pc:docMk/>
            <pc:sldMk cId="2026837015" sldId="275"/>
            <ac:spMk id="3" creationId="{EA4DD0FF-4D27-BE3B-7253-2FA4858A7841}"/>
          </ac:spMkLst>
        </pc:spChg>
        <pc:picChg chg="mod">
          <ac:chgData name="Anders Albin Esbjerg" userId="64407af7-ce10-4b99-b7a2-e8608945a604" providerId="ADAL" clId="{59800D51-48DE-4C63-8DEF-2031A99B7CA9}" dt="2026-04-19T18:25:37.034" v="1090" actId="1076"/>
          <ac:picMkLst>
            <pc:docMk/>
            <pc:sldMk cId="2026837015" sldId="275"/>
            <ac:picMk id="4" creationId="{8D0F1852-70D0-3583-5030-4CFF2EC0B8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7774-C759-4C77-A62C-A93925F8E344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D612-845B-41B0-8A22-B2E09A026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39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https://extranet.dst.dk/pyramide/pyramide.htm#!y=2023&amp;v=2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55439-49F0-4274-9461-47282737E5D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91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yheder.tv2.dk/video/2022-07-03-se-sofie-lindes-tale-fra--zulu-comedy-galla-63090561361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4789716" cy="32712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9 –</a:t>
            </a:r>
          </a:p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Spørgsmålet om lige løn?</a:t>
            </a: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B9C0E-502A-9C9D-E393-2DCF20D0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206829"/>
            <a:ext cx="10591979" cy="1667688"/>
          </a:xfrm>
        </p:spPr>
        <p:txBody>
          <a:bodyPr>
            <a:noAutofit/>
          </a:bodyPr>
          <a:lstStyle/>
          <a:p>
            <a:r>
              <a:rPr lang="da-DK" sz="2800" dirty="0"/>
              <a:t>Forældrenes deling af barselsorlov, hvor begge har holdt barselsorlov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A4AC54-CC77-EF3C-947B-AB5F611F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D9C0E31-17D3-E45F-D037-98445091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81" b="10079"/>
          <a:stretch>
            <a:fillRect/>
          </a:stretch>
        </p:blipFill>
        <p:spPr>
          <a:xfrm>
            <a:off x="1048764" y="1040673"/>
            <a:ext cx="10584149" cy="56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123D-C8E4-508D-834A-BBB4118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ideologiske perspektiv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DD0FF-4D27-BE3B-7253-2FA4858A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173" y="1567543"/>
            <a:ext cx="5137827" cy="5116286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tx1"/>
                </a:solidFill>
              </a:rPr>
              <a:t>Hvordan vil ideologierne betragte det nye barselssystem? 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Liberale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Konservative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Socialister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Socialdemokrater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0F1852-70D0-3583-5030-4CFF2EC0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4660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3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</a:t>
            </a:r>
          </a:p>
          <a:p>
            <a:r>
              <a:rPr lang="da-DK" dirty="0"/>
              <a:t>3. 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124B118-1FD1-CD3B-91F8-CDC31A2A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2" y="1272835"/>
            <a:ext cx="11139676" cy="53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30A52-2C45-A3CA-BB7B-83A80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Hvordan får vi flere i arbejde?</a:t>
            </a:r>
            <a:br>
              <a:rPr lang="da-DK" dirty="0"/>
            </a:br>
            <a:r>
              <a:rPr lang="da-DK" dirty="0"/>
              <a:t>Opgave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C812FD-24B2-2DE0-9410-3AEFB71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F8B322-25AD-F80E-9528-F3B568CC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6" y="1871680"/>
            <a:ext cx="9945488" cy="458216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89B52D-DB76-7472-764F-5DB89DBED556}"/>
              </a:ext>
            </a:extLst>
          </p:cNvPr>
          <p:cNvSpPr/>
          <p:nvPr/>
        </p:nvSpPr>
        <p:spPr>
          <a:xfrm>
            <a:off x="7267423" y="3029709"/>
            <a:ext cx="3929743" cy="1230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C609DC-B71D-D0F7-2084-D53F8C9DACC2}"/>
              </a:ext>
            </a:extLst>
          </p:cNvPr>
          <p:cNvSpPr/>
          <p:nvPr/>
        </p:nvSpPr>
        <p:spPr>
          <a:xfrm>
            <a:off x="6340839" y="5264549"/>
            <a:ext cx="3929743" cy="1230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5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F2AD6-E130-6F6F-C21F-D0DB88A1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 til ligestillingsdebatten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527B3A-10B6-4160-B80C-A4F4706FA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Fra 3:00 – 9:30</a:t>
            </a:r>
          </a:p>
          <a:p>
            <a:endParaRPr lang="da-DK" dirty="0"/>
          </a:p>
          <a:p>
            <a:r>
              <a:rPr lang="it-IT" dirty="0">
                <a:hlinkClick r:id="rId2"/>
              </a:rPr>
              <a:t>Se Sofie Lindes tale fra 'Zulu Comedy Galla' - TV 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723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571D5-1387-ED86-2C28-91A712A5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læsetekst og opgave 1 og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2EF776-D348-0B8B-7349-D697ED56E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159582"/>
            <a:ext cx="10178322" cy="1698418"/>
          </a:xfrm>
        </p:spPr>
        <p:txBody>
          <a:bodyPr/>
          <a:lstStyle/>
          <a:p>
            <a:r>
              <a:rPr lang="da-DK" dirty="0"/>
              <a:t>Hvad med Aalborg?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6E7CE5-84CF-D560-83C4-277A0F05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827"/>
            <a:ext cx="12192000" cy="36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560D-B7E1-4954-D86D-276163C7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AF9851-D0C5-1D02-3A2F-0E445E60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3597E1E-8191-8173-AB74-008134E8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5" y="1128451"/>
            <a:ext cx="11457229" cy="4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3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A2122-13E7-653A-5BFB-DFB1333B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B8EEFE-37CF-C97A-6CD9-CB7E6307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3EDB3EB-AE5F-447C-A076-042206EF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087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9EE1-BB9F-2DA6-AE5B-8C75440A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Sólbjørg</a:t>
            </a:r>
            <a:r>
              <a:rPr lang="da-DK" dirty="0"/>
              <a:t> Jakobsen (LA) versus Sofie Linde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A14440-890B-2FDA-0C62-CB1E064E2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92087"/>
            <a:ext cx="5889351" cy="4757056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tx1"/>
                </a:solidFill>
              </a:rPr>
              <a:t>Snak med sidemanden. Hvordan er </a:t>
            </a:r>
            <a:r>
              <a:rPr lang="da-DK" sz="2800" dirty="0" err="1">
                <a:solidFill>
                  <a:schemeClr val="tx1"/>
                </a:solidFill>
              </a:rPr>
              <a:t>Sólbjørg</a:t>
            </a:r>
            <a:r>
              <a:rPr lang="da-DK" sz="2800" dirty="0">
                <a:solidFill>
                  <a:schemeClr val="tx1"/>
                </a:solidFill>
              </a:rPr>
              <a:t> Jakobsen og Sofie Linde uenige om årsager til ulighed mellem kønnene?</a:t>
            </a:r>
          </a:p>
          <a:p>
            <a:endParaRPr lang="da-DK" sz="2800" dirty="0">
              <a:solidFill>
                <a:schemeClr val="tx1"/>
              </a:solidFill>
            </a:endParaRPr>
          </a:p>
          <a:p>
            <a:r>
              <a:rPr lang="da-DK" sz="2800" dirty="0">
                <a:solidFill>
                  <a:schemeClr val="tx1"/>
                </a:solidFill>
              </a:rPr>
              <a:t>Skriv et fællessvar i elevfeedback.</a:t>
            </a:r>
          </a:p>
          <a:p>
            <a:pPr lvl="1"/>
            <a:r>
              <a:rPr lang="da-DK" sz="2600" dirty="0">
                <a:solidFill>
                  <a:schemeClr val="tx1"/>
                </a:solidFill>
              </a:rPr>
              <a:t>Husk at angive jeres navne</a:t>
            </a:r>
          </a:p>
        </p:txBody>
      </p:sp>
      <p:pic>
        <p:nvPicPr>
          <p:cNvPr id="1026" name="Picture 2" descr="Sofie Lindes beretning fra en julefrokost år tilbage cementerer hende som et feministisk forbillede, mener Bjarke Oxlund.&amp;nbsp;">
            <a:extLst>
              <a:ext uri="{FF2B5EF4-FFF2-40B4-BE49-F238E27FC236}">
                <a16:creationId xmlns:a16="http://schemas.microsoft.com/office/drawing/2014/main" id="{87E102D3-0BBE-387B-14C5-5D2020354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/>
          <a:stretch>
            <a:fillRect/>
          </a:stretch>
        </p:blipFill>
        <p:spPr bwMode="auto">
          <a:xfrm>
            <a:off x="7694551" y="1128451"/>
            <a:ext cx="3387105" cy="32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666D1E1-328F-535B-2084-F2FE8D84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51" y="3655818"/>
            <a:ext cx="3387106" cy="3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373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702</TotalTime>
  <Words>165</Words>
  <Application>Microsoft Office PowerPoint</Application>
  <PresentationFormat>Widescreen</PresentationFormat>
  <Paragraphs>32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Arial</vt:lpstr>
      <vt:lpstr>Gill Sans MT</vt:lpstr>
      <vt:lpstr>Impact</vt:lpstr>
      <vt:lpstr>Badge</vt:lpstr>
      <vt:lpstr>PowerPoint-præsentation</vt:lpstr>
      <vt:lpstr>Mål med dagen</vt:lpstr>
      <vt:lpstr>Opsamling fra sidst</vt:lpstr>
      <vt:lpstr>Hvordan får vi flere i arbejde? Opgave 3</vt:lpstr>
      <vt:lpstr>Intro til ligestillingsdebatten</vt:lpstr>
      <vt:lpstr>Læs læsetekst og opgave 1 og 2</vt:lpstr>
      <vt:lpstr>PowerPoint-præsentation</vt:lpstr>
      <vt:lpstr>PowerPoint-præsentation</vt:lpstr>
      <vt:lpstr>Sólbjørg Jakobsen (LA) versus Sofie Linde </vt:lpstr>
      <vt:lpstr>Forældrenes deling af barselsorlov, hvor begge har holdt barselsorlov (opgave 3)</vt:lpstr>
      <vt:lpstr>Det ideologiske perspektiv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2026-04-19T18:25:42Z</dcterms:modified>
</cp:coreProperties>
</file>