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9" r:id="rId9"/>
    <p:sldId id="268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27EC2-BEEF-4F89-AE90-3DF6610172C6}" v="22" dt="2026-04-16T06:01:55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custSel addSld delSld modSld sldOrd">
      <pc:chgData name="Anders Albin Esbjerg" userId="64407af7-ce10-4b99-b7a2-e8608945a604" providerId="ADAL" clId="{59800D51-48DE-4C63-8DEF-2031A99B7CA9}" dt="2026-04-16T08:38:46.412" v="830" actId="1076"/>
      <pc:docMkLst>
        <pc:docMk/>
      </pc:docMkLst>
      <pc:sldChg chg="modSp mod">
        <pc:chgData name="Anders Albin Esbjerg" userId="64407af7-ce10-4b99-b7a2-e8608945a604" providerId="ADAL" clId="{59800D51-48DE-4C63-8DEF-2031A99B7CA9}" dt="2026-04-15T18:41:07.204" v="294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4-15T18:41:07.204" v="294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addSp delSp modSp mod modAnim">
        <pc:chgData name="Anders Albin Esbjerg" userId="64407af7-ce10-4b99-b7a2-e8608945a604" providerId="ADAL" clId="{59800D51-48DE-4C63-8DEF-2031A99B7CA9}" dt="2026-04-15T06:36:56.386" v="27" actId="1076"/>
        <pc:sldMkLst>
          <pc:docMk/>
          <pc:sldMk cId="4239500702" sldId="260"/>
        </pc:sldMkLst>
        <pc:picChg chg="add mod ord">
          <ac:chgData name="Anders Albin Esbjerg" userId="64407af7-ce10-4b99-b7a2-e8608945a604" providerId="ADAL" clId="{59800D51-48DE-4C63-8DEF-2031A99B7CA9}" dt="2026-04-15T06:36:56.386" v="27" actId="1076"/>
          <ac:picMkLst>
            <pc:docMk/>
            <pc:sldMk cId="4239500702" sldId="260"/>
            <ac:picMk id="4" creationId="{9AD2B41C-DB1C-B705-2FD6-473BE08047AF}"/>
          </ac:picMkLst>
        </pc:picChg>
        <pc:picChg chg="add del mod">
          <ac:chgData name="Anders Albin Esbjerg" userId="64407af7-ce10-4b99-b7a2-e8608945a604" providerId="ADAL" clId="{59800D51-48DE-4C63-8DEF-2031A99B7CA9}" dt="2026-04-15T06:35:46.785" v="11" actId="478"/>
          <ac:picMkLst>
            <pc:docMk/>
            <pc:sldMk cId="4239500702" sldId="260"/>
            <ac:picMk id="6" creationId="{1751DA91-8531-4346-436A-DD9272DAA52A}"/>
          </ac:picMkLst>
        </pc:picChg>
        <pc:picChg chg="add del mod">
          <ac:chgData name="Anders Albin Esbjerg" userId="64407af7-ce10-4b99-b7a2-e8608945a604" providerId="ADAL" clId="{59800D51-48DE-4C63-8DEF-2031A99B7CA9}" dt="2026-04-15T06:35:46.201" v="10" actId="478"/>
          <ac:picMkLst>
            <pc:docMk/>
            <pc:sldMk cId="4239500702" sldId="260"/>
            <ac:picMk id="8" creationId="{41DEA31D-EE9E-422C-440E-DA46B91A83E9}"/>
          </ac:picMkLst>
        </pc:picChg>
        <pc:picChg chg="add mod ord">
          <ac:chgData name="Anders Albin Esbjerg" userId="64407af7-ce10-4b99-b7a2-e8608945a604" providerId="ADAL" clId="{59800D51-48DE-4C63-8DEF-2031A99B7CA9}" dt="2026-04-15T06:36:40.469" v="24" actId="1076"/>
          <ac:picMkLst>
            <pc:docMk/>
            <pc:sldMk cId="4239500702" sldId="260"/>
            <ac:picMk id="10" creationId="{A0D8B51D-B3AC-0B17-7AFC-0E5AB0CF37D0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6-04-15T06:41:18.365" v="79" actId="14100"/>
        <pc:sldMkLst>
          <pc:docMk/>
          <pc:sldMk cId="1639475191" sldId="261"/>
        </pc:sldMkLst>
        <pc:picChg chg="add mod ord">
          <ac:chgData name="Anders Albin Esbjerg" userId="64407af7-ce10-4b99-b7a2-e8608945a604" providerId="ADAL" clId="{59800D51-48DE-4C63-8DEF-2031A99B7CA9}" dt="2026-04-15T06:41:18.365" v="79" actId="14100"/>
          <ac:picMkLst>
            <pc:docMk/>
            <pc:sldMk cId="1639475191" sldId="261"/>
            <ac:picMk id="5" creationId="{1479D58D-0441-8203-973F-217B12446184}"/>
          </ac:picMkLst>
        </pc:picChg>
        <pc:picChg chg="add del mod">
          <ac:chgData name="Anders Albin Esbjerg" userId="64407af7-ce10-4b99-b7a2-e8608945a604" providerId="ADAL" clId="{59800D51-48DE-4C63-8DEF-2031A99B7CA9}" dt="2026-04-15T06:39:38.421" v="51" actId="478"/>
          <ac:picMkLst>
            <pc:docMk/>
            <pc:sldMk cId="1639475191" sldId="261"/>
            <ac:picMk id="7" creationId="{602D999F-0D8D-9B64-9FBA-5A860C25087D}"/>
          </ac:picMkLst>
        </pc:picChg>
        <pc:picChg chg="add del mod">
          <ac:chgData name="Anders Albin Esbjerg" userId="64407af7-ce10-4b99-b7a2-e8608945a604" providerId="ADAL" clId="{59800D51-48DE-4C63-8DEF-2031A99B7CA9}" dt="2026-04-15T06:39:37.090" v="49" actId="478"/>
          <ac:picMkLst>
            <pc:docMk/>
            <pc:sldMk cId="1639475191" sldId="261"/>
            <ac:picMk id="8" creationId="{69369D63-E6EE-57C1-0660-BDA5EF1F3095}"/>
          </ac:picMkLst>
        </pc:picChg>
        <pc:picChg chg="add del mod">
          <ac:chgData name="Anders Albin Esbjerg" userId="64407af7-ce10-4b99-b7a2-e8608945a604" providerId="ADAL" clId="{59800D51-48DE-4C63-8DEF-2031A99B7CA9}" dt="2026-04-15T06:39:36.475" v="48" actId="478"/>
          <ac:picMkLst>
            <pc:docMk/>
            <pc:sldMk cId="1639475191" sldId="261"/>
            <ac:picMk id="9" creationId="{61FC8A22-704C-6FAB-C198-1FF671C44D6F}"/>
          </ac:picMkLst>
        </pc:picChg>
        <pc:picChg chg="add del mod">
          <ac:chgData name="Anders Albin Esbjerg" userId="64407af7-ce10-4b99-b7a2-e8608945a604" providerId="ADAL" clId="{59800D51-48DE-4C63-8DEF-2031A99B7CA9}" dt="2026-04-15T06:39:37.811" v="50" actId="478"/>
          <ac:picMkLst>
            <pc:docMk/>
            <pc:sldMk cId="1639475191" sldId="261"/>
            <ac:picMk id="10" creationId="{C60651F2-A7CB-987E-2C46-60382EEF3D98}"/>
          </ac:picMkLst>
        </pc:picChg>
        <pc:picChg chg="add mod">
          <ac:chgData name="Anders Albin Esbjerg" userId="64407af7-ce10-4b99-b7a2-e8608945a604" providerId="ADAL" clId="{59800D51-48DE-4C63-8DEF-2031A99B7CA9}" dt="2026-04-15T06:41:09.475" v="77" actId="1076"/>
          <ac:picMkLst>
            <pc:docMk/>
            <pc:sldMk cId="1639475191" sldId="261"/>
            <ac:picMk id="12" creationId="{CC472DAA-14AE-CAE6-BC7E-F084BCAD48D4}"/>
          </ac:picMkLst>
        </pc:picChg>
      </pc:sldChg>
      <pc:sldChg chg="addSp delSp modSp new mod modAnim">
        <pc:chgData name="Anders Albin Esbjerg" userId="64407af7-ce10-4b99-b7a2-e8608945a604" providerId="ADAL" clId="{59800D51-48DE-4C63-8DEF-2031A99B7CA9}" dt="2026-04-15T06:42:40.715" v="107" actId="1076"/>
        <pc:sldMkLst>
          <pc:docMk/>
          <pc:sldMk cId="4064462104" sldId="262"/>
        </pc:sldMkLst>
        <pc:picChg chg="add mod ord">
          <ac:chgData name="Anders Albin Esbjerg" userId="64407af7-ce10-4b99-b7a2-e8608945a604" providerId="ADAL" clId="{59800D51-48DE-4C63-8DEF-2031A99B7CA9}" dt="2026-04-15T06:42:33.735" v="106" actId="166"/>
          <ac:picMkLst>
            <pc:docMk/>
            <pc:sldMk cId="4064462104" sldId="262"/>
            <ac:picMk id="5" creationId="{B97F9217-40FD-63A5-25AD-506C9E44AC7A}"/>
          </ac:picMkLst>
        </pc:picChg>
        <pc:picChg chg="add del mod">
          <ac:chgData name="Anders Albin Esbjerg" userId="64407af7-ce10-4b99-b7a2-e8608945a604" providerId="ADAL" clId="{59800D51-48DE-4C63-8DEF-2031A99B7CA9}" dt="2026-04-15T06:42:03.958" v="96" actId="478"/>
          <ac:picMkLst>
            <pc:docMk/>
            <pc:sldMk cId="4064462104" sldId="262"/>
            <ac:picMk id="7" creationId="{E05F0F1F-7E7B-68A5-D3D9-3D5F53A59076}"/>
          </ac:picMkLst>
        </pc:picChg>
        <pc:picChg chg="add del mod">
          <ac:chgData name="Anders Albin Esbjerg" userId="64407af7-ce10-4b99-b7a2-e8608945a604" providerId="ADAL" clId="{59800D51-48DE-4C63-8DEF-2031A99B7CA9}" dt="2026-04-15T06:42:03.390" v="95" actId="478"/>
          <ac:picMkLst>
            <pc:docMk/>
            <pc:sldMk cId="4064462104" sldId="262"/>
            <ac:picMk id="9" creationId="{7810253F-17D3-C29A-F9F9-A52A32092C5C}"/>
          </ac:picMkLst>
        </pc:picChg>
        <pc:picChg chg="add del mod">
          <ac:chgData name="Anders Albin Esbjerg" userId="64407af7-ce10-4b99-b7a2-e8608945a604" providerId="ADAL" clId="{59800D51-48DE-4C63-8DEF-2031A99B7CA9}" dt="2026-04-15T06:42:02.746" v="94" actId="478"/>
          <ac:picMkLst>
            <pc:docMk/>
            <pc:sldMk cId="4064462104" sldId="262"/>
            <ac:picMk id="11" creationId="{0B7B1F18-800F-D17E-270B-FE0F219363D8}"/>
          </ac:picMkLst>
        </pc:picChg>
        <pc:picChg chg="add mod">
          <ac:chgData name="Anders Albin Esbjerg" userId="64407af7-ce10-4b99-b7a2-e8608945a604" providerId="ADAL" clId="{59800D51-48DE-4C63-8DEF-2031A99B7CA9}" dt="2026-04-15T06:42:40.715" v="107" actId="1076"/>
          <ac:picMkLst>
            <pc:docMk/>
            <pc:sldMk cId="4064462104" sldId="262"/>
            <ac:picMk id="13" creationId="{878CE0B2-6F71-5A9A-E5E0-321B4BA77A23}"/>
          </ac:picMkLst>
        </pc:picChg>
      </pc:sldChg>
      <pc:sldChg chg="modSp new mod">
        <pc:chgData name="Anders Albin Esbjerg" userId="64407af7-ce10-4b99-b7a2-e8608945a604" providerId="ADAL" clId="{59800D51-48DE-4C63-8DEF-2031A99B7CA9}" dt="2026-04-15T18:40:16.552" v="260" actId="20577"/>
        <pc:sldMkLst>
          <pc:docMk/>
          <pc:sldMk cId="2906500597" sldId="263"/>
        </pc:sldMkLst>
        <pc:spChg chg="mod">
          <ac:chgData name="Anders Albin Esbjerg" userId="64407af7-ce10-4b99-b7a2-e8608945a604" providerId="ADAL" clId="{59800D51-48DE-4C63-8DEF-2031A99B7CA9}" dt="2026-04-15T06:45:58.466" v="142" actId="20577"/>
          <ac:spMkLst>
            <pc:docMk/>
            <pc:sldMk cId="2906500597" sldId="263"/>
            <ac:spMk id="2" creationId="{3A829550-24A4-E822-9B77-1407FAE88577}"/>
          </ac:spMkLst>
        </pc:spChg>
        <pc:spChg chg="mod">
          <ac:chgData name="Anders Albin Esbjerg" userId="64407af7-ce10-4b99-b7a2-e8608945a604" providerId="ADAL" clId="{59800D51-48DE-4C63-8DEF-2031A99B7CA9}" dt="2026-04-15T18:40:16.552" v="260" actId="20577"/>
          <ac:spMkLst>
            <pc:docMk/>
            <pc:sldMk cId="2906500597" sldId="263"/>
            <ac:spMk id="3" creationId="{BDD9CE4B-25EB-B8D5-100B-67ABA75DB435}"/>
          </ac:spMkLst>
        </pc:spChg>
      </pc:sldChg>
      <pc:sldChg chg="addSp delSp modSp new mod ord modAnim">
        <pc:chgData name="Anders Albin Esbjerg" userId="64407af7-ce10-4b99-b7a2-e8608945a604" providerId="ADAL" clId="{59800D51-48DE-4C63-8DEF-2031A99B7CA9}" dt="2026-04-16T08:37:30.895" v="825"/>
        <pc:sldMkLst>
          <pc:docMk/>
          <pc:sldMk cId="1274100803" sldId="264"/>
        </pc:sldMkLst>
        <pc:picChg chg="add mod ord">
          <ac:chgData name="Anders Albin Esbjerg" userId="64407af7-ce10-4b99-b7a2-e8608945a604" providerId="ADAL" clId="{59800D51-48DE-4C63-8DEF-2031A99B7CA9}" dt="2026-04-15T06:50:44.947" v="231" actId="166"/>
          <ac:picMkLst>
            <pc:docMk/>
            <pc:sldMk cId="1274100803" sldId="264"/>
            <ac:picMk id="5" creationId="{0F982670-E08E-1293-C0EE-3C2FB17329F0}"/>
          </ac:picMkLst>
        </pc:picChg>
        <pc:picChg chg="add del mod">
          <ac:chgData name="Anders Albin Esbjerg" userId="64407af7-ce10-4b99-b7a2-e8608945a604" providerId="ADAL" clId="{59800D51-48DE-4C63-8DEF-2031A99B7CA9}" dt="2026-04-15T06:50:05.605" v="223" actId="478"/>
          <ac:picMkLst>
            <pc:docMk/>
            <pc:sldMk cId="1274100803" sldId="264"/>
            <ac:picMk id="7" creationId="{CB01FFD1-B364-5A4D-25B4-23FD97D01207}"/>
          </ac:picMkLst>
        </pc:picChg>
        <pc:picChg chg="add del mod">
          <ac:chgData name="Anders Albin Esbjerg" userId="64407af7-ce10-4b99-b7a2-e8608945a604" providerId="ADAL" clId="{59800D51-48DE-4C63-8DEF-2031A99B7CA9}" dt="2026-04-15T06:50:06.003" v="224" actId="478"/>
          <ac:picMkLst>
            <pc:docMk/>
            <pc:sldMk cId="1274100803" sldId="264"/>
            <ac:picMk id="9" creationId="{8747FB56-0A58-3ADC-8A54-617D5ED77B6D}"/>
          </ac:picMkLst>
        </pc:picChg>
        <pc:picChg chg="add mod">
          <ac:chgData name="Anders Albin Esbjerg" userId="64407af7-ce10-4b99-b7a2-e8608945a604" providerId="ADAL" clId="{59800D51-48DE-4C63-8DEF-2031A99B7CA9}" dt="2026-04-15T06:50:18.281" v="229" actId="14100"/>
          <ac:picMkLst>
            <pc:docMk/>
            <pc:sldMk cId="1274100803" sldId="264"/>
            <ac:picMk id="11" creationId="{7D1F1E98-917D-B7E3-BCB0-47B79AA0AA24}"/>
          </ac:picMkLst>
        </pc:picChg>
      </pc:sldChg>
      <pc:sldChg chg="addSp modSp new del mod modAnim">
        <pc:chgData name="Anders Albin Esbjerg" userId="64407af7-ce10-4b99-b7a2-e8608945a604" providerId="ADAL" clId="{59800D51-48DE-4C63-8DEF-2031A99B7CA9}" dt="2026-04-16T06:02:14.877" v="805" actId="2696"/>
        <pc:sldMkLst>
          <pc:docMk/>
          <pc:sldMk cId="2966371754" sldId="265"/>
        </pc:sldMkLst>
        <pc:spChg chg="mod">
          <ac:chgData name="Anders Albin Esbjerg" userId="64407af7-ce10-4b99-b7a2-e8608945a604" providerId="ADAL" clId="{59800D51-48DE-4C63-8DEF-2031A99B7CA9}" dt="2026-04-15T18:57:57.344" v="573" actId="20577"/>
          <ac:spMkLst>
            <pc:docMk/>
            <pc:sldMk cId="2966371754" sldId="265"/>
            <ac:spMk id="2" creationId="{C2CCA839-0D1C-67E5-139D-2131227FFFFF}"/>
          </ac:spMkLst>
        </pc:spChg>
        <pc:spChg chg="add mod">
          <ac:chgData name="Anders Albin Esbjerg" userId="64407af7-ce10-4b99-b7a2-e8608945a604" providerId="ADAL" clId="{59800D51-48DE-4C63-8DEF-2031A99B7CA9}" dt="2026-04-15T18:42:21.306" v="306" actId="14100"/>
          <ac:spMkLst>
            <pc:docMk/>
            <pc:sldMk cId="2966371754" sldId="265"/>
            <ac:spMk id="5" creationId="{14C88BF2-0D79-80F8-C3D6-2D5858C43A9D}"/>
          </ac:spMkLst>
        </pc:spChg>
        <pc:picChg chg="add mod">
          <ac:chgData name="Anders Albin Esbjerg" userId="64407af7-ce10-4b99-b7a2-e8608945a604" providerId="ADAL" clId="{59800D51-48DE-4C63-8DEF-2031A99B7CA9}" dt="2026-04-15T18:41:42.625" v="298" actId="1076"/>
          <ac:picMkLst>
            <pc:docMk/>
            <pc:sldMk cId="2966371754" sldId="265"/>
            <ac:picMk id="4" creationId="{8CFC7652-D3A1-2DC2-822F-EE064F5905A8}"/>
          </ac:picMkLst>
        </pc:picChg>
      </pc:sldChg>
      <pc:sldChg chg="addSp modSp new del mod">
        <pc:chgData name="Anders Albin Esbjerg" userId="64407af7-ce10-4b99-b7a2-e8608945a604" providerId="ADAL" clId="{59800D51-48DE-4C63-8DEF-2031A99B7CA9}" dt="2026-04-16T06:02:10.416" v="804" actId="2696"/>
        <pc:sldMkLst>
          <pc:docMk/>
          <pc:sldMk cId="2633916311" sldId="266"/>
        </pc:sldMkLst>
        <pc:spChg chg="mod">
          <ac:chgData name="Anders Albin Esbjerg" userId="64407af7-ce10-4b99-b7a2-e8608945a604" providerId="ADAL" clId="{59800D51-48DE-4C63-8DEF-2031A99B7CA9}" dt="2026-04-15T18:58:54.579" v="658" actId="14100"/>
          <ac:spMkLst>
            <pc:docMk/>
            <pc:sldMk cId="2633916311" sldId="266"/>
            <ac:spMk id="2" creationId="{CBF10E04-B07F-CA8F-CE7F-F75544F4D2D9}"/>
          </ac:spMkLst>
        </pc:spChg>
        <pc:spChg chg="mod">
          <ac:chgData name="Anders Albin Esbjerg" userId="64407af7-ce10-4b99-b7a2-e8608945a604" providerId="ADAL" clId="{59800D51-48DE-4C63-8DEF-2031A99B7CA9}" dt="2026-04-15T18:43:52.024" v="368" actId="20577"/>
          <ac:spMkLst>
            <pc:docMk/>
            <pc:sldMk cId="2633916311" sldId="266"/>
            <ac:spMk id="3" creationId="{24A5E2E5-5B76-F4E8-A787-4D0EBDDED7EE}"/>
          </ac:spMkLst>
        </pc:spChg>
        <pc:picChg chg="add mod">
          <ac:chgData name="Anders Albin Esbjerg" userId="64407af7-ce10-4b99-b7a2-e8608945a604" providerId="ADAL" clId="{59800D51-48DE-4C63-8DEF-2031A99B7CA9}" dt="2026-04-15T18:58:23.345" v="574" actId="1076"/>
          <ac:picMkLst>
            <pc:docMk/>
            <pc:sldMk cId="2633916311" sldId="266"/>
            <ac:picMk id="5" creationId="{A743D5DE-3161-8FAE-C1B2-C09CE3DD9ED3}"/>
          </ac:picMkLst>
        </pc:picChg>
      </pc:sldChg>
      <pc:sldChg chg="addSp modSp new del mod modAnim">
        <pc:chgData name="Anders Albin Esbjerg" userId="64407af7-ce10-4b99-b7a2-e8608945a604" providerId="ADAL" clId="{59800D51-48DE-4C63-8DEF-2031A99B7CA9}" dt="2026-04-16T06:02:38.742" v="811" actId="2696"/>
        <pc:sldMkLst>
          <pc:docMk/>
          <pc:sldMk cId="2436883892" sldId="267"/>
        </pc:sldMkLst>
        <pc:spChg chg="mod">
          <ac:chgData name="Anders Albin Esbjerg" userId="64407af7-ce10-4b99-b7a2-e8608945a604" providerId="ADAL" clId="{59800D51-48DE-4C63-8DEF-2031A99B7CA9}" dt="2026-04-15T19:18:33.855" v="717" actId="27636"/>
          <ac:spMkLst>
            <pc:docMk/>
            <pc:sldMk cId="2436883892" sldId="267"/>
            <ac:spMk id="2" creationId="{1F30E6A5-0099-B9A6-51F1-876E7474B6B0}"/>
          </ac:spMkLst>
        </pc:spChg>
        <pc:spChg chg="mod">
          <ac:chgData name="Anders Albin Esbjerg" userId="64407af7-ce10-4b99-b7a2-e8608945a604" providerId="ADAL" clId="{59800D51-48DE-4C63-8DEF-2031A99B7CA9}" dt="2026-04-15T19:24:49.531" v="754" actId="20577"/>
          <ac:spMkLst>
            <pc:docMk/>
            <pc:sldMk cId="2436883892" sldId="267"/>
            <ac:spMk id="3" creationId="{AA8F27B0-DE41-ECC7-C613-8D1FDD2B6663}"/>
          </ac:spMkLst>
        </pc:spChg>
        <pc:spChg chg="add mod">
          <ac:chgData name="Anders Albin Esbjerg" userId="64407af7-ce10-4b99-b7a2-e8608945a604" providerId="ADAL" clId="{59800D51-48DE-4C63-8DEF-2031A99B7CA9}" dt="2026-04-15T19:19:12.957" v="726" actId="14100"/>
          <ac:spMkLst>
            <pc:docMk/>
            <pc:sldMk cId="2436883892" sldId="267"/>
            <ac:spMk id="6" creationId="{B00105AB-A359-BF21-2E92-7B5DDE1DF3BD}"/>
          </ac:spMkLst>
        </pc:spChg>
        <pc:picChg chg="add mod">
          <ac:chgData name="Anders Albin Esbjerg" userId="64407af7-ce10-4b99-b7a2-e8608945a604" providerId="ADAL" clId="{59800D51-48DE-4C63-8DEF-2031A99B7CA9}" dt="2026-04-15T19:18:20.772" v="709" actId="1076"/>
          <ac:picMkLst>
            <pc:docMk/>
            <pc:sldMk cId="2436883892" sldId="267"/>
            <ac:picMk id="5" creationId="{C98742F0-679A-4E73-B353-D72E5135F117}"/>
          </ac:picMkLst>
        </pc:picChg>
      </pc:sldChg>
      <pc:sldChg chg="addSp modSp new mod modAnim">
        <pc:chgData name="Anders Albin Esbjerg" userId="64407af7-ce10-4b99-b7a2-e8608945a604" providerId="ADAL" clId="{59800D51-48DE-4C63-8DEF-2031A99B7CA9}" dt="2026-04-16T06:08:40.101" v="821" actId="122"/>
        <pc:sldMkLst>
          <pc:docMk/>
          <pc:sldMk cId="1103531188" sldId="268"/>
        </pc:sldMkLst>
        <pc:spChg chg="mod">
          <ac:chgData name="Anders Albin Esbjerg" userId="64407af7-ce10-4b99-b7a2-e8608945a604" providerId="ADAL" clId="{59800D51-48DE-4C63-8DEF-2031A99B7CA9}" dt="2026-04-16T06:08:40.101" v="821" actId="122"/>
          <ac:spMkLst>
            <pc:docMk/>
            <pc:sldMk cId="1103531188" sldId="268"/>
            <ac:spMk id="2" creationId="{99030A52-2C45-A3CA-BB7B-83A805DD0A65}"/>
          </ac:spMkLst>
        </pc:spChg>
        <pc:spChg chg="add mod">
          <ac:chgData name="Anders Albin Esbjerg" userId="64407af7-ce10-4b99-b7a2-e8608945a604" providerId="ADAL" clId="{59800D51-48DE-4C63-8DEF-2031A99B7CA9}" dt="2026-04-16T06:02:28.577" v="809" actId="1076"/>
          <ac:spMkLst>
            <pc:docMk/>
            <pc:sldMk cId="1103531188" sldId="268"/>
            <ac:spMk id="5" creationId="{B989B52D-DB76-7472-764F-5DB89DBED556}"/>
          </ac:spMkLst>
        </pc:spChg>
        <pc:spChg chg="add mod">
          <ac:chgData name="Anders Albin Esbjerg" userId="64407af7-ce10-4b99-b7a2-e8608945a604" providerId="ADAL" clId="{59800D51-48DE-4C63-8DEF-2031A99B7CA9}" dt="2026-04-16T06:01:44.825" v="763"/>
          <ac:spMkLst>
            <pc:docMk/>
            <pc:sldMk cId="1103531188" sldId="268"/>
            <ac:spMk id="6" creationId="{8046D8CB-C10C-E286-B810-E965DEC7AC45}"/>
          </ac:spMkLst>
        </pc:spChg>
        <pc:spChg chg="add mod">
          <ac:chgData name="Anders Albin Esbjerg" userId="64407af7-ce10-4b99-b7a2-e8608945a604" providerId="ADAL" clId="{59800D51-48DE-4C63-8DEF-2031A99B7CA9}" dt="2026-04-16T06:02:32.292" v="810" actId="1076"/>
          <ac:spMkLst>
            <pc:docMk/>
            <pc:sldMk cId="1103531188" sldId="268"/>
            <ac:spMk id="7" creationId="{FDC609DC-B71D-D0F7-2084-D53F8C9DACC2}"/>
          </ac:spMkLst>
        </pc:spChg>
        <pc:picChg chg="add mod">
          <ac:chgData name="Anders Albin Esbjerg" userId="64407af7-ce10-4b99-b7a2-e8608945a604" providerId="ADAL" clId="{59800D51-48DE-4C63-8DEF-2031A99B7CA9}" dt="2026-04-16T06:02:25.192" v="808" actId="1076"/>
          <ac:picMkLst>
            <pc:docMk/>
            <pc:sldMk cId="1103531188" sldId="268"/>
            <ac:picMk id="4" creationId="{AEF8B322-25AD-F80E-9528-F3B568CC7D07}"/>
          </ac:picMkLst>
        </pc:picChg>
      </pc:sldChg>
      <pc:sldChg chg="addSp modSp new mod">
        <pc:chgData name="Anders Albin Esbjerg" userId="64407af7-ce10-4b99-b7a2-e8608945a604" providerId="ADAL" clId="{59800D51-48DE-4C63-8DEF-2031A99B7CA9}" dt="2026-04-16T08:38:46.412" v="830" actId="1076"/>
        <pc:sldMkLst>
          <pc:docMk/>
          <pc:sldMk cId="2862431046" sldId="269"/>
        </pc:sldMkLst>
        <pc:picChg chg="add mod">
          <ac:chgData name="Anders Albin Esbjerg" userId="64407af7-ce10-4b99-b7a2-e8608945a604" providerId="ADAL" clId="{59800D51-48DE-4C63-8DEF-2031A99B7CA9}" dt="2026-04-16T08:38:46.412" v="830" actId="1076"/>
          <ac:picMkLst>
            <pc:docMk/>
            <pc:sldMk cId="2862431046" sldId="269"/>
            <ac:picMk id="5" creationId="{825CFB26-B826-1E09-1C88-B95D2C0616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6147A-F370-434E-9CDB-95E38212570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55439-49F0-4274-9461-47282737E5D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899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https://extranet.dst.dk/pyramide/pyramide.htm#!y=2023&amp;v=2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55439-49F0-4274-9461-47282737E5D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491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2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8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953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47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3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9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6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7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7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r er ingen alternativ tekst for dette billede">
            <a:extLst>
              <a:ext uri="{FF2B5EF4-FFF2-40B4-BE49-F238E27FC236}">
                <a16:creationId xmlns:a16="http://schemas.microsoft.com/office/drawing/2014/main" id="{F781DC5A-5B31-6E39-5FB1-43674F3E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0"/>
            <a:ext cx="12496799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237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skal pengene komme fra?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-2" y="1148316"/>
            <a:ext cx="4789716" cy="32712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8 –Strukturpolitik</a:t>
            </a: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Strukturpolitik</a:t>
            </a:r>
          </a:p>
          <a:p>
            <a:r>
              <a:rPr lang="da-DK" dirty="0"/>
              <a:t>3. Ældrebyrden</a:t>
            </a:r>
          </a:p>
          <a:p>
            <a:r>
              <a:rPr lang="da-DK" dirty="0"/>
              <a:t>4. 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CEEB4-2B61-D119-CED7-E188DEF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 fra sidst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100A0E-903D-816F-10C4-ABB5BBB8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0D8B51D-B3AC-0B17-7AFC-0E5AB0CF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21" y="1669963"/>
            <a:ext cx="11122358" cy="351807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AD2B41C-DB1C-B705-2FD6-473BE0804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1" y="1632205"/>
            <a:ext cx="11122358" cy="359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5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C45FE-71AF-7B14-8B0A-26D61CE8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2C8E62-21BF-D1B4-6BAF-BFD86337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C472DAA-14AE-CAE6-BC7E-F084BCAD4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10" y="227559"/>
            <a:ext cx="10603979" cy="640288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479D58D-0441-8203-973F-217B12446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09" y="227558"/>
            <a:ext cx="10603979" cy="65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285EA-C433-ADF0-A3CC-B36FC067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44E9C3-900E-8BD0-49E5-120A6D225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78CE0B2-6F71-5A9A-E5E0-321B4BA7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8306"/>
            <a:ext cx="10938781" cy="637730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97F9217-40FD-63A5-25AD-506C9E44A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8306"/>
            <a:ext cx="10927666" cy="63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29550-24A4-E822-9B77-1407FAE8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Strukturpolitik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D9CE4B-25EB-B8D5-100B-67ABA75DB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læseteksten. Og lav opgave 1 og 2 </a:t>
            </a:r>
            <a:r>
              <a:rPr lang="da-DK" dirty="0">
                <a:sym typeface="Wingdings" panose="05000000000000000000" pitchFamily="2" charset="2"/>
              </a:rPr>
              <a:t>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650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0AA8F-877B-FF85-02F0-C22F31A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8811B5-1546-5712-599A-EE00ECAA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D1F1E98-917D-B7E3-BCB0-47B79AA0A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51" y="322945"/>
            <a:ext cx="10964938" cy="615267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F982670-E08E-1293-C0EE-3C2FB1732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1" y="322945"/>
            <a:ext cx="10857098" cy="6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B8AEDE-9A56-577B-697A-0D219A42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B5ECE-FBA1-1C9D-6E29-B47EB195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25CFB26-B826-1E09-1C88-B95D2C06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9" y="572192"/>
            <a:ext cx="11894381" cy="57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30A52-2C45-A3CA-BB7B-83A805DD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Hvordan får vi flere i arbejde?</a:t>
            </a:r>
            <a:br>
              <a:rPr lang="da-DK" dirty="0"/>
            </a:br>
            <a:r>
              <a:rPr lang="da-DK" dirty="0"/>
              <a:t>Opgave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BC812FD-24B2-2DE0-9410-3AEFB71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EF8B322-25AD-F80E-9528-F3B568CC7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56" y="1871680"/>
            <a:ext cx="9945488" cy="4582164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989B52D-DB76-7472-764F-5DB89DBED556}"/>
              </a:ext>
            </a:extLst>
          </p:cNvPr>
          <p:cNvSpPr/>
          <p:nvPr/>
        </p:nvSpPr>
        <p:spPr>
          <a:xfrm>
            <a:off x="7267423" y="3029709"/>
            <a:ext cx="3929743" cy="1230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C609DC-B71D-D0F7-2084-D53F8C9DACC2}"/>
              </a:ext>
            </a:extLst>
          </p:cNvPr>
          <p:cNvSpPr/>
          <p:nvPr/>
        </p:nvSpPr>
        <p:spPr>
          <a:xfrm>
            <a:off x="6340839" y="5264549"/>
            <a:ext cx="3929743" cy="1230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5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331</TotalTime>
  <Words>76</Words>
  <Application>Microsoft Office PowerPoint</Application>
  <PresentationFormat>Widescreen</PresentationFormat>
  <Paragraphs>15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Aptos</vt:lpstr>
      <vt:lpstr>Arial</vt:lpstr>
      <vt:lpstr>Gill Sans MT</vt:lpstr>
      <vt:lpstr>Impact</vt:lpstr>
      <vt:lpstr>Wingdings</vt:lpstr>
      <vt:lpstr>Badge</vt:lpstr>
      <vt:lpstr>PowerPoint-præsentation</vt:lpstr>
      <vt:lpstr>Mål med dagen</vt:lpstr>
      <vt:lpstr>Opsamling fra sidst</vt:lpstr>
      <vt:lpstr>PowerPoint-præsentation</vt:lpstr>
      <vt:lpstr>PowerPoint-præsentation</vt:lpstr>
      <vt:lpstr>Strukturpolitik</vt:lpstr>
      <vt:lpstr>PowerPoint-præsentation</vt:lpstr>
      <vt:lpstr>PowerPoint-præsentation</vt:lpstr>
      <vt:lpstr>Hvordan får vi flere i arbejde? Opgave 3</vt:lpstr>
      <vt:lpstr>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2026-04-16T08:38:52Z</dcterms:modified>
</cp:coreProperties>
</file>