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3"/>
  </p:notesMasterIdLst>
  <p:sldIdLst>
    <p:sldId id="282" r:id="rId2"/>
    <p:sldId id="267" r:id="rId3"/>
    <p:sldId id="284" r:id="rId4"/>
    <p:sldId id="285" r:id="rId5"/>
    <p:sldId id="286" r:id="rId6"/>
    <p:sldId id="287" r:id="rId7"/>
    <p:sldId id="288" r:id="rId8"/>
    <p:sldId id="272" r:id="rId9"/>
    <p:sldId id="257" r:id="rId10"/>
    <p:sldId id="274" r:id="rId11"/>
    <p:sldId id="258" r:id="rId12"/>
    <p:sldId id="259" r:id="rId13"/>
    <p:sldId id="261" r:id="rId14"/>
    <p:sldId id="283" r:id="rId15"/>
    <p:sldId id="269" r:id="rId16"/>
    <p:sldId id="280" r:id="rId17"/>
    <p:sldId id="270" r:id="rId18"/>
    <p:sldId id="273" r:id="rId19"/>
    <p:sldId id="275" r:id="rId20"/>
    <p:sldId id="281" r:id="rId21"/>
    <p:sldId id="277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319" autoAdjust="0"/>
  </p:normalViewPr>
  <p:slideViewPr>
    <p:cSldViewPr snapToGrid="0">
      <p:cViewPr varScale="1">
        <p:scale>
          <a:sx n="53" d="100"/>
          <a:sy n="53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6C06900-CFFD-4306-8E69-5F69B8896D76}"/>
    <pc:docChg chg="undo redo custSel addSld delSld modSld sldOrd">
      <pc:chgData name="Christoffer Østergaard Carstens" userId="5d542c86-40b2-4e4f-ab37-dc2fab4fc46a" providerId="ADAL" clId="{06C06900-CFFD-4306-8E69-5F69B8896D76}" dt="2023-12-01T08:25:49.118" v="580" actId="14100"/>
      <pc:docMkLst>
        <pc:docMk/>
      </pc:docMkLst>
      <pc:sldChg chg="del">
        <pc:chgData name="Christoffer Østergaard Carstens" userId="5d542c86-40b2-4e4f-ab37-dc2fab4fc46a" providerId="ADAL" clId="{06C06900-CFFD-4306-8E69-5F69B8896D76}" dt="2023-11-29T12:15:53.291" v="84" actId="47"/>
        <pc:sldMkLst>
          <pc:docMk/>
          <pc:sldMk cId="3219472859" sldId="263"/>
        </pc:sldMkLst>
      </pc:sldChg>
      <pc:sldChg chg="del">
        <pc:chgData name="Christoffer Østergaard Carstens" userId="5d542c86-40b2-4e4f-ab37-dc2fab4fc46a" providerId="ADAL" clId="{06C06900-CFFD-4306-8E69-5F69B8896D76}" dt="2023-11-29T12:24:10.201" v="468" actId="47"/>
        <pc:sldMkLst>
          <pc:docMk/>
          <pc:sldMk cId="968909744" sldId="265"/>
        </pc:sldMkLst>
      </pc:sldChg>
      <pc:sldChg chg="modSp mod ord">
        <pc:chgData name="Christoffer Østergaard Carstens" userId="5d542c86-40b2-4e4f-ab37-dc2fab4fc46a" providerId="ADAL" clId="{06C06900-CFFD-4306-8E69-5F69B8896D76}" dt="2023-12-01T08:23:54.720" v="561" actId="20577"/>
        <pc:sldMkLst>
          <pc:docMk/>
          <pc:sldMk cId="3599549369" sldId="267"/>
        </pc:sldMkLst>
        <pc:spChg chg="mod">
          <ac:chgData name="Christoffer Østergaard Carstens" userId="5d542c86-40b2-4e4f-ab37-dc2fab4fc46a" providerId="ADAL" clId="{06C06900-CFFD-4306-8E69-5F69B8896D76}" dt="2023-12-01T08:23:54.720" v="561" actId="20577"/>
          <ac:spMkLst>
            <pc:docMk/>
            <pc:sldMk cId="3599549369" sldId="267"/>
            <ac:spMk id="3" creationId="{00000000-0000-0000-0000-000000000000}"/>
          </ac:spMkLst>
        </pc:spChg>
      </pc:sldChg>
      <pc:sldChg chg="modSp mod">
        <pc:chgData name="Christoffer Østergaard Carstens" userId="5d542c86-40b2-4e4f-ab37-dc2fab4fc46a" providerId="ADAL" clId="{06C06900-CFFD-4306-8E69-5F69B8896D76}" dt="2023-11-29T12:23:59.888" v="467" actId="20577"/>
        <pc:sldMkLst>
          <pc:docMk/>
          <pc:sldMk cId="4097682087" sldId="270"/>
        </pc:sldMkLst>
        <pc:spChg chg="mod">
          <ac:chgData name="Christoffer Østergaard Carstens" userId="5d542c86-40b2-4e4f-ab37-dc2fab4fc46a" providerId="ADAL" clId="{06C06900-CFFD-4306-8E69-5F69B8896D76}" dt="2023-11-29T12:23:59.888" v="467" actId="20577"/>
          <ac:spMkLst>
            <pc:docMk/>
            <pc:sldMk cId="4097682087" sldId="270"/>
            <ac:spMk id="2" creationId="{00000000-0000-0000-0000-000000000000}"/>
          </ac:spMkLst>
        </pc:spChg>
      </pc:sldChg>
      <pc:sldChg chg="modSp mod ord">
        <pc:chgData name="Christoffer Østergaard Carstens" userId="5d542c86-40b2-4e4f-ab37-dc2fab4fc46a" providerId="ADAL" clId="{06C06900-CFFD-4306-8E69-5F69B8896D76}" dt="2023-11-29T12:16:47.777" v="89"/>
        <pc:sldMkLst>
          <pc:docMk/>
          <pc:sldMk cId="1892143124" sldId="272"/>
        </pc:sldMkLst>
        <pc:spChg chg="mod">
          <ac:chgData name="Christoffer Østergaard Carstens" userId="5d542c86-40b2-4e4f-ab37-dc2fab4fc46a" providerId="ADAL" clId="{06C06900-CFFD-4306-8E69-5F69B8896D76}" dt="2023-11-29T12:13:17.794" v="82" actId="20577"/>
          <ac:spMkLst>
            <pc:docMk/>
            <pc:sldMk cId="1892143124" sldId="272"/>
            <ac:spMk id="3" creationId="{00000000-0000-0000-0000-000000000000}"/>
          </ac:spMkLst>
        </pc:spChg>
      </pc:sldChg>
      <pc:sldChg chg="modSp mod">
        <pc:chgData name="Christoffer Østergaard Carstens" userId="5d542c86-40b2-4e4f-ab37-dc2fab4fc46a" providerId="ADAL" clId="{06C06900-CFFD-4306-8E69-5F69B8896D76}" dt="2023-11-29T12:23:40.055" v="419" actId="20577"/>
        <pc:sldMkLst>
          <pc:docMk/>
          <pc:sldMk cId="3820605169" sldId="277"/>
        </pc:sldMkLst>
        <pc:spChg chg="mod">
          <ac:chgData name="Christoffer Østergaard Carstens" userId="5d542c86-40b2-4e4f-ab37-dc2fab4fc46a" providerId="ADAL" clId="{06C06900-CFFD-4306-8E69-5F69B8896D76}" dt="2023-11-29T12:23:40.055" v="419" actId="20577"/>
          <ac:spMkLst>
            <pc:docMk/>
            <pc:sldMk cId="3820605169" sldId="277"/>
            <ac:spMk id="2" creationId="{00000000-0000-0000-0000-000000000000}"/>
          </ac:spMkLst>
        </pc:spChg>
      </pc:sldChg>
      <pc:sldChg chg="del">
        <pc:chgData name="Christoffer Østergaard Carstens" userId="5d542c86-40b2-4e4f-ab37-dc2fab4fc46a" providerId="ADAL" clId="{06C06900-CFFD-4306-8E69-5F69B8896D76}" dt="2023-11-29T12:23:41.719" v="420" actId="47"/>
        <pc:sldMkLst>
          <pc:docMk/>
          <pc:sldMk cId="3494962299" sldId="278"/>
        </pc:sldMkLst>
      </pc:sldChg>
      <pc:sldChg chg="del">
        <pc:chgData name="Christoffer Østergaard Carstens" userId="5d542c86-40b2-4e4f-ab37-dc2fab4fc46a" providerId="ADAL" clId="{06C06900-CFFD-4306-8E69-5F69B8896D76}" dt="2023-11-29T12:14:11.458" v="83" actId="47"/>
        <pc:sldMkLst>
          <pc:docMk/>
          <pc:sldMk cId="1469660966" sldId="279"/>
        </pc:sldMkLst>
      </pc:sldChg>
      <pc:sldChg chg="modSp new mod">
        <pc:chgData name="Christoffer Østergaard Carstens" userId="5d542c86-40b2-4e4f-ab37-dc2fab4fc46a" providerId="ADAL" clId="{06C06900-CFFD-4306-8E69-5F69B8896D76}" dt="2023-11-29T12:12:48.646" v="50" actId="20577"/>
        <pc:sldMkLst>
          <pc:docMk/>
          <pc:sldMk cId="3829191622" sldId="282"/>
        </pc:sldMkLst>
        <pc:spChg chg="mod">
          <ac:chgData name="Christoffer Østergaard Carstens" userId="5d542c86-40b2-4e4f-ab37-dc2fab4fc46a" providerId="ADAL" clId="{06C06900-CFFD-4306-8E69-5F69B8896D76}" dt="2023-11-29T12:12:43.511" v="19" actId="20577"/>
          <ac:spMkLst>
            <pc:docMk/>
            <pc:sldMk cId="3829191622" sldId="282"/>
            <ac:spMk id="2" creationId="{20D3BF53-E6AC-86C2-821A-90476035B614}"/>
          </ac:spMkLst>
        </pc:spChg>
        <pc:spChg chg="mod">
          <ac:chgData name="Christoffer Østergaard Carstens" userId="5d542c86-40b2-4e4f-ab37-dc2fab4fc46a" providerId="ADAL" clId="{06C06900-CFFD-4306-8E69-5F69B8896D76}" dt="2023-11-29T12:12:48.646" v="50" actId="20577"/>
          <ac:spMkLst>
            <pc:docMk/>
            <pc:sldMk cId="3829191622" sldId="282"/>
            <ac:spMk id="3" creationId="{99007FAE-9E3D-321A-796F-0459F3E959F6}"/>
          </ac:spMkLst>
        </pc:spChg>
      </pc:sldChg>
      <pc:sldChg chg="modSp new mod">
        <pc:chgData name="Christoffer Østergaard Carstens" userId="5d542c86-40b2-4e4f-ab37-dc2fab4fc46a" providerId="ADAL" clId="{06C06900-CFFD-4306-8E69-5F69B8896D76}" dt="2023-11-29T12:21:20.397" v="398" actId="20577"/>
        <pc:sldMkLst>
          <pc:docMk/>
          <pc:sldMk cId="2712499749" sldId="283"/>
        </pc:sldMkLst>
        <pc:spChg chg="mod">
          <ac:chgData name="Christoffer Østergaard Carstens" userId="5d542c86-40b2-4e4f-ab37-dc2fab4fc46a" providerId="ADAL" clId="{06C06900-CFFD-4306-8E69-5F69B8896D76}" dt="2023-11-29T12:20:24.859" v="137" actId="20577"/>
          <ac:spMkLst>
            <pc:docMk/>
            <pc:sldMk cId="2712499749" sldId="283"/>
            <ac:spMk id="2" creationId="{91036180-E411-62EB-1E12-BF3783D775EE}"/>
          </ac:spMkLst>
        </pc:spChg>
        <pc:spChg chg="mod">
          <ac:chgData name="Christoffer Østergaard Carstens" userId="5d542c86-40b2-4e4f-ab37-dc2fab4fc46a" providerId="ADAL" clId="{06C06900-CFFD-4306-8E69-5F69B8896D76}" dt="2023-11-29T12:21:20.397" v="398" actId="20577"/>
          <ac:spMkLst>
            <pc:docMk/>
            <pc:sldMk cId="2712499749" sldId="283"/>
            <ac:spMk id="3" creationId="{9775EEEB-B53B-CA9D-0F44-2DFEC2024311}"/>
          </ac:spMkLst>
        </pc:spChg>
      </pc:sldChg>
      <pc:sldChg chg="addSp modSp new mod">
        <pc:chgData name="Christoffer Østergaard Carstens" userId="5d542c86-40b2-4e4f-ab37-dc2fab4fc46a" providerId="ADAL" clId="{06C06900-CFFD-4306-8E69-5F69B8896D76}" dt="2023-12-01T08:23:45.042" v="539" actId="22"/>
        <pc:sldMkLst>
          <pc:docMk/>
          <pc:sldMk cId="879269665" sldId="284"/>
        </pc:sldMkLst>
        <pc:spChg chg="mod">
          <ac:chgData name="Christoffer Østergaard Carstens" userId="5d542c86-40b2-4e4f-ab37-dc2fab4fc46a" providerId="ADAL" clId="{06C06900-CFFD-4306-8E69-5F69B8896D76}" dt="2023-12-01T08:23:43.324" v="538" actId="20577"/>
          <ac:spMkLst>
            <pc:docMk/>
            <pc:sldMk cId="879269665" sldId="284"/>
            <ac:spMk id="2" creationId="{FE66F6E4-ABE4-450E-0997-A808A60B5174}"/>
          </ac:spMkLst>
        </pc:spChg>
        <pc:picChg chg="add">
          <ac:chgData name="Christoffer Østergaard Carstens" userId="5d542c86-40b2-4e4f-ab37-dc2fab4fc46a" providerId="ADAL" clId="{06C06900-CFFD-4306-8E69-5F69B8896D76}" dt="2023-12-01T08:23:45.042" v="539" actId="22"/>
          <ac:picMkLst>
            <pc:docMk/>
            <pc:sldMk cId="879269665" sldId="284"/>
            <ac:picMk id="5" creationId="{72AB5E5D-E1F0-EEEA-473F-D668D15C7961}"/>
          </ac:picMkLst>
        </pc:picChg>
      </pc:sldChg>
      <pc:sldChg chg="addSp delSp modSp new mod">
        <pc:chgData name="Christoffer Østergaard Carstens" userId="5d542c86-40b2-4e4f-ab37-dc2fab4fc46a" providerId="ADAL" clId="{06C06900-CFFD-4306-8E69-5F69B8896D76}" dt="2023-12-01T08:25:49.118" v="580" actId="14100"/>
        <pc:sldMkLst>
          <pc:docMk/>
          <pc:sldMk cId="2365469185" sldId="285"/>
        </pc:sldMkLst>
        <pc:picChg chg="add del mod">
          <ac:chgData name="Christoffer Østergaard Carstens" userId="5d542c86-40b2-4e4f-ab37-dc2fab4fc46a" providerId="ADAL" clId="{06C06900-CFFD-4306-8E69-5F69B8896D76}" dt="2023-12-01T08:25:49.118" v="580" actId="14100"/>
          <ac:picMkLst>
            <pc:docMk/>
            <pc:sldMk cId="2365469185" sldId="285"/>
            <ac:picMk id="5" creationId="{142DC5B0-8D0F-E4A0-B794-CF1C6CADF5AE}"/>
          </ac:picMkLst>
        </pc:picChg>
      </pc:sldChg>
      <pc:sldChg chg="addSp modSp new mod">
        <pc:chgData name="Christoffer Østergaard Carstens" userId="5d542c86-40b2-4e4f-ab37-dc2fab4fc46a" providerId="ADAL" clId="{06C06900-CFFD-4306-8E69-5F69B8896D76}" dt="2023-12-01T08:25:44.840" v="578" actId="14100"/>
        <pc:sldMkLst>
          <pc:docMk/>
          <pc:sldMk cId="314686031" sldId="286"/>
        </pc:sldMkLst>
        <pc:picChg chg="add mod">
          <ac:chgData name="Christoffer Østergaard Carstens" userId="5d542c86-40b2-4e4f-ab37-dc2fab4fc46a" providerId="ADAL" clId="{06C06900-CFFD-4306-8E69-5F69B8896D76}" dt="2023-12-01T08:25:44.840" v="578" actId="14100"/>
          <ac:picMkLst>
            <pc:docMk/>
            <pc:sldMk cId="314686031" sldId="286"/>
            <ac:picMk id="5" creationId="{9B29853D-ED7C-EC77-2EBD-5251AEAFC373}"/>
          </ac:picMkLst>
        </pc:picChg>
      </pc:sldChg>
      <pc:sldChg chg="addSp modSp new mod">
        <pc:chgData name="Christoffer Østergaard Carstens" userId="5d542c86-40b2-4e4f-ab37-dc2fab4fc46a" providerId="ADAL" clId="{06C06900-CFFD-4306-8E69-5F69B8896D76}" dt="2023-12-01T08:25:40.764" v="576" actId="14100"/>
        <pc:sldMkLst>
          <pc:docMk/>
          <pc:sldMk cId="3103885502" sldId="287"/>
        </pc:sldMkLst>
        <pc:picChg chg="add mod">
          <ac:chgData name="Christoffer Østergaard Carstens" userId="5d542c86-40b2-4e4f-ab37-dc2fab4fc46a" providerId="ADAL" clId="{06C06900-CFFD-4306-8E69-5F69B8896D76}" dt="2023-12-01T08:25:40.764" v="576" actId="14100"/>
          <ac:picMkLst>
            <pc:docMk/>
            <pc:sldMk cId="3103885502" sldId="287"/>
            <ac:picMk id="5" creationId="{4AE14CFA-2FB0-F2F2-2888-D0A990CB383A}"/>
          </ac:picMkLst>
        </pc:picChg>
      </pc:sldChg>
      <pc:sldChg chg="addSp modSp new mod">
        <pc:chgData name="Christoffer Østergaard Carstens" userId="5d542c86-40b2-4e4f-ab37-dc2fab4fc46a" providerId="ADAL" clId="{06C06900-CFFD-4306-8E69-5F69B8896D76}" dt="2023-12-01T08:25:36.313" v="574" actId="14100"/>
        <pc:sldMkLst>
          <pc:docMk/>
          <pc:sldMk cId="2926278381" sldId="288"/>
        </pc:sldMkLst>
        <pc:picChg chg="add mod">
          <ac:chgData name="Christoffer Østergaard Carstens" userId="5d542c86-40b2-4e4f-ab37-dc2fab4fc46a" providerId="ADAL" clId="{06C06900-CFFD-4306-8E69-5F69B8896D76}" dt="2023-12-01T08:25:36.313" v="574" actId="14100"/>
          <ac:picMkLst>
            <pc:docMk/>
            <pc:sldMk cId="2926278381" sldId="288"/>
            <ac:picMk id="5" creationId="{0EA46610-0E7B-8CF4-B6E4-10ED513D7F58}"/>
          </ac:picMkLst>
        </pc:picChg>
      </pc:sldChg>
    </pc:docChg>
  </pc:docChgLst>
  <pc:docChgLst>
    <pc:chgData name="Christoffer Østergaard Carstens" userId="5d542c86-40b2-4e4f-ab37-dc2fab4fc46a" providerId="ADAL" clId="{EE2D1030-AC22-4197-9B1A-B08E962ED728}"/>
    <pc:docChg chg="undo custSel addSld delSld modSld">
      <pc:chgData name="Christoffer Østergaard Carstens" userId="5d542c86-40b2-4e4f-ab37-dc2fab4fc46a" providerId="ADAL" clId="{EE2D1030-AC22-4197-9B1A-B08E962ED728}" dt="2021-11-26T07:37:35.912" v="42" actId="47"/>
      <pc:docMkLst>
        <pc:docMk/>
      </pc:docMkLst>
      <pc:sldChg chg="modSp">
        <pc:chgData name="Christoffer Østergaard Carstens" userId="5d542c86-40b2-4e4f-ab37-dc2fab4fc46a" providerId="ADAL" clId="{EE2D1030-AC22-4197-9B1A-B08E962ED728}" dt="2021-11-21T14:17:50.682" v="0"/>
        <pc:sldMkLst>
          <pc:docMk/>
          <pc:sldMk cId="2024829272" sldId="257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2024829272" sldId="257"/>
            <ac:spMk id="31746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2024829272" sldId="257"/>
            <ac:spMk id="31747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2024829272" sldId="257"/>
            <ac:spMk id="31748" creationId="{00000000-0000-0000-0000-000000000000}"/>
          </ac:spMkLst>
        </pc:spChg>
      </pc:sldChg>
      <pc:sldChg chg="modSp mod">
        <pc:chgData name="Christoffer Østergaard Carstens" userId="5d542c86-40b2-4e4f-ab37-dc2fab4fc46a" providerId="ADAL" clId="{EE2D1030-AC22-4197-9B1A-B08E962ED728}" dt="2021-11-21T14:17:50.969" v="4" actId="27636"/>
        <pc:sldMkLst>
          <pc:docMk/>
          <pc:sldMk cId="190442015" sldId="258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190442015" sldId="258"/>
            <ac:spMk id="33794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17:50.969" v="4" actId="27636"/>
          <ac:spMkLst>
            <pc:docMk/>
            <pc:sldMk cId="190442015" sldId="258"/>
            <ac:spMk id="112643" creationId="{00000000-0000-0000-0000-000000000000}"/>
          </ac:spMkLst>
        </pc:spChg>
      </pc:sldChg>
      <pc:sldChg chg="modSp">
        <pc:chgData name="Christoffer Østergaard Carstens" userId="5d542c86-40b2-4e4f-ab37-dc2fab4fc46a" providerId="ADAL" clId="{EE2D1030-AC22-4197-9B1A-B08E962ED728}" dt="2021-11-21T14:17:50.682" v="0"/>
        <pc:sldMkLst>
          <pc:docMk/>
          <pc:sldMk cId="4090101581" sldId="259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4090101581" sldId="259"/>
            <ac:spMk id="2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4090101581" sldId="259"/>
            <ac:spMk id="3" creationId="{00000000-0000-0000-0000-000000000000}"/>
          </ac:spMkLst>
        </pc:spChg>
      </pc:sldChg>
      <pc:sldChg chg="modSp mod">
        <pc:chgData name="Christoffer Østergaard Carstens" userId="5d542c86-40b2-4e4f-ab37-dc2fab4fc46a" providerId="ADAL" clId="{EE2D1030-AC22-4197-9B1A-B08E962ED728}" dt="2021-11-21T14:17:50.997" v="5" actId="27636"/>
        <pc:sldMkLst>
          <pc:docMk/>
          <pc:sldMk cId="2544439126" sldId="261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2544439126" sldId="261"/>
            <ac:spMk id="2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17:50.997" v="5" actId="27636"/>
          <ac:spMkLst>
            <pc:docMk/>
            <pc:sldMk cId="2544439126" sldId="261"/>
            <ac:spMk id="3" creationId="{00000000-0000-0000-0000-000000000000}"/>
          </ac:spMkLst>
        </pc:spChg>
      </pc:sldChg>
      <pc:sldChg chg="modSp add del">
        <pc:chgData name="Christoffer Østergaard Carstens" userId="5d542c86-40b2-4e4f-ab37-dc2fab4fc46a" providerId="ADAL" clId="{EE2D1030-AC22-4197-9B1A-B08E962ED728}" dt="2021-11-21T14:18:44.025" v="33" actId="47"/>
        <pc:sldMkLst>
          <pc:docMk/>
          <pc:sldMk cId="1150056372" sldId="262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1150056372" sldId="262"/>
            <ac:spMk id="36866" creationId="{00000000-0000-0000-0000-000000000000}"/>
          </ac:spMkLst>
        </pc:spChg>
      </pc:sldChg>
      <pc:sldChg chg="modSp">
        <pc:chgData name="Christoffer Østergaard Carstens" userId="5d542c86-40b2-4e4f-ab37-dc2fab4fc46a" providerId="ADAL" clId="{EE2D1030-AC22-4197-9B1A-B08E962ED728}" dt="2021-11-21T14:17:50.682" v="0"/>
        <pc:sldMkLst>
          <pc:docMk/>
          <pc:sldMk cId="3219472859" sldId="263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3219472859" sldId="263"/>
            <ac:spMk id="35842" creationId="{00000000-0000-0000-0000-000000000000}"/>
          </ac:spMkLst>
        </pc:spChg>
      </pc:sldChg>
      <pc:sldChg chg="modSp add del">
        <pc:chgData name="Christoffer Østergaard Carstens" userId="5d542c86-40b2-4e4f-ab37-dc2fab4fc46a" providerId="ADAL" clId="{EE2D1030-AC22-4197-9B1A-B08E962ED728}" dt="2021-11-21T14:18:42.605" v="32" actId="47"/>
        <pc:sldMkLst>
          <pc:docMk/>
          <pc:sldMk cId="54859609" sldId="264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54859609" sldId="264"/>
            <ac:spMk id="37890" creationId="{00000000-0000-0000-0000-000000000000}"/>
          </ac:spMkLst>
        </pc:spChg>
      </pc:sldChg>
      <pc:sldChg chg="modSp">
        <pc:chgData name="Christoffer Østergaard Carstens" userId="5d542c86-40b2-4e4f-ab37-dc2fab4fc46a" providerId="ADAL" clId="{EE2D1030-AC22-4197-9B1A-B08E962ED728}" dt="2021-11-21T14:17:50.682" v="0"/>
        <pc:sldMkLst>
          <pc:docMk/>
          <pc:sldMk cId="968909744" sldId="265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968909744" sldId="265"/>
            <ac:spMk id="2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968909744" sldId="265"/>
            <ac:spMk id="3" creationId="{00000000-0000-0000-0000-000000000000}"/>
          </ac:spMkLst>
        </pc:spChg>
      </pc:sldChg>
      <pc:sldChg chg="modSp mod">
        <pc:chgData name="Christoffer Østergaard Carstens" userId="5d542c86-40b2-4e4f-ab37-dc2fab4fc46a" providerId="ADAL" clId="{EE2D1030-AC22-4197-9B1A-B08E962ED728}" dt="2021-11-21T14:17:57.427" v="25" actId="20577"/>
        <pc:sldMkLst>
          <pc:docMk/>
          <pc:sldMk cId="3599549369" sldId="267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3599549369" sldId="267"/>
            <ac:spMk id="2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17:57.427" v="25" actId="20577"/>
          <ac:spMkLst>
            <pc:docMk/>
            <pc:sldMk cId="3599549369" sldId="267"/>
            <ac:spMk id="3" creationId="{00000000-0000-0000-0000-000000000000}"/>
          </ac:spMkLst>
        </pc:spChg>
      </pc:sldChg>
      <pc:sldChg chg="modSp del">
        <pc:chgData name="Christoffer Østergaard Carstens" userId="5d542c86-40b2-4e4f-ab37-dc2fab4fc46a" providerId="ADAL" clId="{EE2D1030-AC22-4197-9B1A-B08E962ED728}" dt="2021-11-21T14:18:11.261" v="26" actId="47"/>
        <pc:sldMkLst>
          <pc:docMk/>
          <pc:sldMk cId="765018507" sldId="268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765018507" sldId="268"/>
            <ac:spMk id="2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765018507" sldId="268"/>
            <ac:spMk id="3" creationId="{00000000-0000-0000-0000-000000000000}"/>
          </ac:spMkLst>
        </pc:spChg>
      </pc:sldChg>
      <pc:sldChg chg="modSp">
        <pc:chgData name="Christoffer Østergaard Carstens" userId="5d542c86-40b2-4e4f-ab37-dc2fab4fc46a" providerId="ADAL" clId="{EE2D1030-AC22-4197-9B1A-B08E962ED728}" dt="2021-11-21T14:17:50.682" v="0"/>
        <pc:sldMkLst>
          <pc:docMk/>
          <pc:sldMk cId="1275898185" sldId="269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1275898185" sldId="269"/>
            <ac:spMk id="2" creationId="{00000000-0000-0000-0000-000000000000}"/>
          </ac:spMkLst>
        </pc:spChg>
      </pc:sldChg>
      <pc:sldChg chg="modSp mod">
        <pc:chgData name="Christoffer Østergaard Carstens" userId="5d542c86-40b2-4e4f-ab37-dc2fab4fc46a" providerId="ADAL" clId="{EE2D1030-AC22-4197-9B1A-B08E962ED728}" dt="2021-11-21T14:18:53.822" v="35" actId="20577"/>
        <pc:sldMkLst>
          <pc:docMk/>
          <pc:sldMk cId="4097682087" sldId="270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4097682087" sldId="270"/>
            <ac:spMk id="2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18:53.822" v="35" actId="20577"/>
          <ac:spMkLst>
            <pc:docMk/>
            <pc:sldMk cId="4097682087" sldId="270"/>
            <ac:spMk id="3" creationId="{00000000-0000-0000-0000-000000000000}"/>
          </ac:spMkLst>
        </pc:spChg>
      </pc:sldChg>
      <pc:sldChg chg="modSp">
        <pc:chgData name="Christoffer Østergaard Carstens" userId="5d542c86-40b2-4e4f-ab37-dc2fab4fc46a" providerId="ADAL" clId="{EE2D1030-AC22-4197-9B1A-B08E962ED728}" dt="2021-11-21T14:17:50.682" v="0"/>
        <pc:sldMkLst>
          <pc:docMk/>
          <pc:sldMk cId="1892143124" sldId="272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1892143124" sldId="272"/>
            <ac:spMk id="2" creationId="{00000000-0000-0000-0000-000000000000}"/>
          </ac:spMkLst>
        </pc:spChg>
      </pc:sldChg>
      <pc:sldChg chg="modSp">
        <pc:chgData name="Christoffer Østergaard Carstens" userId="5d542c86-40b2-4e4f-ab37-dc2fab4fc46a" providerId="ADAL" clId="{EE2D1030-AC22-4197-9B1A-B08E962ED728}" dt="2021-11-21T14:17:50.682" v="0"/>
        <pc:sldMkLst>
          <pc:docMk/>
          <pc:sldMk cId="651955362" sldId="273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651955362" sldId="273"/>
            <ac:spMk id="2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651955362" sldId="273"/>
            <ac:spMk id="3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651955362" sldId="273"/>
            <ac:spMk id="4" creationId="{00000000-0000-0000-0000-000000000000}"/>
          </ac:spMkLst>
        </pc:spChg>
      </pc:sldChg>
      <pc:sldChg chg="modSp mod">
        <pc:chgData name="Christoffer Østergaard Carstens" userId="5d542c86-40b2-4e4f-ab37-dc2fab4fc46a" providerId="ADAL" clId="{EE2D1030-AC22-4197-9B1A-B08E962ED728}" dt="2021-11-21T14:17:50.930" v="3" actId="27636"/>
        <pc:sldMkLst>
          <pc:docMk/>
          <pc:sldMk cId="731381609" sldId="274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731381609" sldId="274"/>
            <ac:spMk id="31746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17:50.929" v="2" actId="27636"/>
          <ac:spMkLst>
            <pc:docMk/>
            <pc:sldMk cId="731381609" sldId="274"/>
            <ac:spMk id="31747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17:50.930" v="3" actId="27636"/>
          <ac:spMkLst>
            <pc:docMk/>
            <pc:sldMk cId="731381609" sldId="274"/>
            <ac:spMk id="31748" creationId="{00000000-0000-0000-0000-000000000000}"/>
          </ac:spMkLst>
        </pc:spChg>
      </pc:sldChg>
      <pc:sldChg chg="modSp del mod">
        <pc:chgData name="Christoffer Østergaard Carstens" userId="5d542c86-40b2-4e4f-ab37-dc2fab4fc46a" providerId="ADAL" clId="{EE2D1030-AC22-4197-9B1A-B08E962ED728}" dt="2021-11-26T07:37:35.912" v="42" actId="47"/>
        <pc:sldMkLst>
          <pc:docMk/>
          <pc:sldMk cId="2564182575" sldId="276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2564182575" sldId="276"/>
            <ac:spMk id="2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21:00.854" v="38" actId="5793"/>
          <ac:spMkLst>
            <pc:docMk/>
            <pc:sldMk cId="2564182575" sldId="276"/>
            <ac:spMk id="3" creationId="{00000000-0000-0000-0000-000000000000}"/>
          </ac:spMkLst>
        </pc:spChg>
      </pc:sldChg>
      <pc:sldChg chg="modSp mod">
        <pc:chgData name="Christoffer Østergaard Carstens" userId="5d542c86-40b2-4e4f-ab37-dc2fab4fc46a" providerId="ADAL" clId="{EE2D1030-AC22-4197-9B1A-B08E962ED728}" dt="2021-11-21T14:22:05.517" v="41" actId="20577"/>
        <pc:sldMkLst>
          <pc:docMk/>
          <pc:sldMk cId="3820605169" sldId="277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3820605169" sldId="277"/>
            <ac:spMk id="2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22:05.517" v="41" actId="20577"/>
          <ac:spMkLst>
            <pc:docMk/>
            <pc:sldMk cId="3820605169" sldId="277"/>
            <ac:spMk id="3" creationId="{00000000-0000-0000-0000-000000000000}"/>
          </ac:spMkLst>
        </pc:spChg>
      </pc:sldChg>
      <pc:sldChg chg="modSp">
        <pc:chgData name="Christoffer Østergaard Carstens" userId="5d542c86-40b2-4e4f-ab37-dc2fab4fc46a" providerId="ADAL" clId="{EE2D1030-AC22-4197-9B1A-B08E962ED728}" dt="2021-11-21T14:17:50.682" v="0"/>
        <pc:sldMkLst>
          <pc:docMk/>
          <pc:sldMk cId="3494962299" sldId="278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3494962299" sldId="278"/>
            <ac:spMk id="2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3494962299" sldId="278"/>
            <ac:spMk id="3" creationId="{00000000-0000-0000-0000-000000000000}"/>
          </ac:spMkLst>
        </pc:spChg>
      </pc:sldChg>
      <pc:sldChg chg="modSp">
        <pc:chgData name="Christoffer Østergaard Carstens" userId="5d542c86-40b2-4e4f-ab37-dc2fab4fc46a" providerId="ADAL" clId="{EE2D1030-AC22-4197-9B1A-B08E962ED728}" dt="2021-11-21T14:17:50.682" v="0"/>
        <pc:sldMkLst>
          <pc:docMk/>
          <pc:sldMk cId="1469660966" sldId="279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1469660966" sldId="279"/>
            <ac:spMk id="2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1469660966" sldId="279"/>
            <ac:spMk id="3" creationId="{00000000-0000-0000-0000-000000000000}"/>
          </ac:spMkLst>
        </pc:spChg>
      </pc:sldChg>
      <pc:sldChg chg="modSp">
        <pc:chgData name="Christoffer Østergaard Carstens" userId="5d542c86-40b2-4e4f-ab37-dc2fab4fc46a" providerId="ADAL" clId="{EE2D1030-AC22-4197-9B1A-B08E962ED728}" dt="2021-11-21T14:17:50.682" v="0"/>
        <pc:sldMkLst>
          <pc:docMk/>
          <pc:sldMk cId="3810325101" sldId="280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3810325101" sldId="280"/>
            <ac:spMk id="2" creationId="{00000000-0000-0000-0000-000000000000}"/>
          </ac:spMkLst>
        </pc:spChg>
      </pc:sldChg>
      <pc:sldChg chg="modSp">
        <pc:chgData name="Christoffer Østergaard Carstens" userId="5d542c86-40b2-4e4f-ab37-dc2fab4fc46a" providerId="ADAL" clId="{EE2D1030-AC22-4197-9B1A-B08E962ED728}" dt="2021-11-21T14:17:50.682" v="0"/>
        <pc:sldMkLst>
          <pc:docMk/>
          <pc:sldMk cId="3557156638" sldId="281"/>
        </pc:sldMkLst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3557156638" sldId="281"/>
            <ac:spMk id="2" creationId="{00000000-0000-0000-0000-000000000000}"/>
          </ac:spMkLst>
        </pc:spChg>
        <pc:spChg chg="mod">
          <ac:chgData name="Christoffer Østergaard Carstens" userId="5d542c86-40b2-4e4f-ab37-dc2fab4fc46a" providerId="ADAL" clId="{EE2D1030-AC22-4197-9B1A-B08E962ED728}" dt="2021-11-21T14:17:50.682" v="0"/>
          <ac:spMkLst>
            <pc:docMk/>
            <pc:sldMk cId="3557156638" sldId="281"/>
            <ac:spMk id="3" creationId="{00000000-0000-0000-0000-000000000000}"/>
          </ac:spMkLst>
        </pc:spChg>
      </pc:sldChg>
      <pc:sldChg chg="new del">
        <pc:chgData name="Christoffer Østergaard Carstens" userId="5d542c86-40b2-4e4f-ab37-dc2fab4fc46a" providerId="ADAL" clId="{EE2D1030-AC22-4197-9B1A-B08E962ED728}" dt="2021-11-21T14:18:45.920" v="34" actId="47"/>
        <pc:sldMkLst>
          <pc:docMk/>
          <pc:sldMk cId="2979990493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D7D63-B87A-49CF-9E5B-3250A8B686C3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22E5C-6D28-4C6F-9426-ABAA905BF6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479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Socialismen er yngre</a:t>
            </a:r>
            <a:r>
              <a:rPr lang="da-DK" baseline="0" dirty="0"/>
              <a:t> end både liberalismen og konservatismen og opstod i opposition til begge. Socialismen kom med arbejdsklassen i det kapitalistiske industrisamfund fra midten af 1800 tallet.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2E5C-6D28-4C6F-9426-ABAA905BF68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516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sz="2400" i="1" dirty="0"/>
              <a:t>Klassekonflikt: </a:t>
            </a:r>
            <a:r>
              <a:rPr lang="da-DK" sz="2400" dirty="0"/>
              <a:t>Grundlæggende konflikt mellem </a:t>
            </a:r>
          </a:p>
          <a:p>
            <a:pPr lvl="1" eaLnBrk="1" hangingPunct="1"/>
            <a:r>
              <a:rPr lang="da-DK" sz="2000" dirty="0"/>
              <a:t>lønarbejderne, der ejer og sælger arbejdskraft, og som er interesseret i mere i løn, og</a:t>
            </a:r>
          </a:p>
          <a:p>
            <a:pPr lvl="1" eaLnBrk="1" hangingPunct="1"/>
            <a:r>
              <a:rPr lang="da-DK" sz="2000" dirty="0"/>
              <a:t>arbejdsgiverne, der ejer produktionsmidlerne fx fabrikker og som er interesseret i profit.</a:t>
            </a:r>
            <a:endParaRPr lang="da-DK" sz="2400" i="1" dirty="0"/>
          </a:p>
          <a:p>
            <a:pPr eaLnBrk="1" hangingPunct="1"/>
            <a:r>
              <a:rPr lang="da-DK" sz="2400" i="1" dirty="0"/>
              <a:t>Merværditeorien</a:t>
            </a:r>
            <a:r>
              <a:rPr lang="da-DK" sz="2400" dirty="0"/>
              <a:t>: Arbejderen vil altid få mindre, end det arbejdet er værd.</a:t>
            </a:r>
          </a:p>
          <a:p>
            <a:pPr eaLnBrk="1" hangingPunct="1"/>
            <a:r>
              <a:rPr lang="da-DK" sz="2400" i="1" dirty="0"/>
              <a:t>Klassekamp</a:t>
            </a:r>
            <a:r>
              <a:rPr lang="da-DK" sz="2400" dirty="0"/>
              <a:t>: Konflikten kan ikke løses i et kapitalistisk samfund, men vil føre til kriser og kampe mellem klasserne.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2E5C-6D28-4C6F-9426-ABAA905BF68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160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Mennesket er et socialt og arbejdende væsen.</a:t>
            </a:r>
          </a:p>
          <a:p>
            <a:r>
              <a:rPr lang="da-DK" sz="1200" dirty="0"/>
              <a:t>Mennesket påvirkes af samfundet og fællesskaber.</a:t>
            </a:r>
          </a:p>
          <a:p>
            <a:r>
              <a:rPr lang="da-DK" sz="1200" dirty="0"/>
              <a:t>Mennesket er dog også et væsen med interesser, der handler og er med til at forandre verden.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2E5C-6D28-4C6F-9426-ABAA905BF68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176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Interessekonflikter og klassekamp vil udvikle det kapitalistiske samfund i retning af et sammenbrud - en socialistisk revolution. </a:t>
            </a:r>
          </a:p>
          <a:p>
            <a:r>
              <a:rPr lang="da-DK" sz="1200" dirty="0"/>
              <a:t>Det socialistiske samfund, der vil opstå, vil skabe et samfund præget af lighed og interesseforskelle nedbrydes.</a:t>
            </a:r>
          </a:p>
          <a:p>
            <a:r>
              <a:rPr lang="da-DK" sz="1200" dirty="0"/>
              <a:t>I det socialistiske samfund vil nærme sig et organisk fællesskab og klasseløst samfund - et kommunistisk samfund.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2E5C-6D28-4C6F-9426-ABAA905BF68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491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/>
              <a:t>Fordele: Fagforeninger står sammen i et fælleskab + Alle mennesker skal være stilles mere lige + Prioriterer fælleskabet fremfor det enkelte individs frihed </a:t>
            </a:r>
          </a:p>
          <a:p>
            <a:r>
              <a:rPr lang="da-DK" baseline="0" dirty="0"/>
              <a:t>Ulemper: Svært at gøre op med den private ejendomsret manglende incitament til at ville starte virksomhed,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2E5C-6D28-4C6F-9426-ABAA905BF68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1988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Hvordan er det i liberalismen?</a:t>
            </a:r>
          </a:p>
          <a:p>
            <a:endParaRPr lang="da-DK" dirty="0"/>
          </a:p>
          <a:p>
            <a:r>
              <a:rPr lang="da-DK" dirty="0"/>
              <a:t>Stat, marked og civilsamfund?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2E5C-6D28-4C6F-9426-ABAA905BF687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76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69FD3-F0E4-4320-BEE1-462A20097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745BB95-FCB0-4F70-9069-CE0B796B3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C6498C7-91BF-4DAF-99C4-853DE703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50CBAA-D3B1-414F-959C-BF5BC6C1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00B1E5-5B16-4A1D-BA44-260BCD5F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ACB14A-2D9F-4E5C-98D8-C40E212EC8F7}" type="slidenum">
              <a:rPr lang="da-DK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2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FAE30-B7CF-4724-9CB3-2581F063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B8E07E9-5F39-4BE1-8958-7ADBC6715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8A8521-5C57-43E2-A6E3-6571D1D3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E41F59-F49F-493A-8EA4-E9754FCA2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8DAEE0-6593-4C35-81B1-79F62063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76765-2B83-4A32-8AF6-EBDCBFCE716A}" type="slidenum">
              <a:rPr lang="da-DK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3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3E83271-5F98-4BC0-84E1-FE64AC1E5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29F0CE3-6696-4C74-9F7E-CEA18076E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63A2D1E-E09D-4F79-AFDB-53290565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2A56C5-2803-44FC-AEEC-05114551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4FC54B-5EBE-4D07-809D-B6F952AF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48265-831C-4C5E-85F1-8D8812824A6D}" type="slidenum">
              <a:rPr lang="da-DK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7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B474D-DA0F-442C-A815-32DD843D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CCC192-651F-4FD1-A3D5-6E2D118C6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F4CDCB-9F5F-41E2-A2E7-C8F41DAB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6574671-9818-4141-B729-BCBBABAB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8C9197-DD99-498B-A059-C4511FD6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F251C-277A-4116-A144-4824FBCF37F7}" type="slidenum">
              <a:rPr lang="da-DK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0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D8B73-2E4F-4D7C-B955-B318ADA9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70DD37D-19E3-4239-A880-7C6707FAA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F6229D-3D39-4E6A-A6BB-C886BB3A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E1DBFB-D495-4038-95C6-1328D2B3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431D423-52EB-4467-ADC1-EE0A4CDE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FB542-5D1D-43F9-AA41-9314D2E15EB3}" type="slidenum">
              <a:rPr lang="da-DK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0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4B206-FA24-4C26-93A0-BEC9A47B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BCCC48-D933-4368-A97A-0D307B359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950857A-C357-4895-8CCB-93B5124C4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E87C42A-30C1-46F9-8B7D-615ABA33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ED13F0E-41B4-48A9-A76D-A5C3A448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A97DB7-BBE3-4EB0-8D48-0E370E5E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653FC-8E76-42D8-A756-E5C6195203CC}" type="slidenum">
              <a:rPr lang="da-DK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9EE51-0D9B-4C4B-A1BF-59749687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97FF7A1-EE87-4605-ADFC-AD3DEC406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7F30647-13F7-4ED8-859E-CB48C3E8C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53CE94-9CAA-48B5-A204-F2CCD34FA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FA7A19D-B3C0-4DB8-BFED-C30F38F8A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00BBAE6-0ADD-460A-A6A5-0293668E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F071482-67CD-40AB-8DC1-C6A73C9D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59360A5-7A66-4F05-9495-1DCFB794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B271C-26B2-428D-8173-2D6794CA3B2F}" type="slidenum">
              <a:rPr lang="da-DK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7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73262-8659-4CD3-A362-1CDF31BF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383339D-56D0-4A07-AF8A-1794DB6D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0444FE9-8B12-4377-89D0-B235EAEF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BFD9A35-F617-4027-A405-D750786C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0FEB0-7BD5-452A-BDA6-98E9D9A0FDE2}" type="slidenum">
              <a:rPr lang="da-DK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8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224CC6F-D056-402F-8A3C-36469E5E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2B9CCAA-D867-41FB-96C0-5C2D6F48C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49943B9-249F-4709-8F45-F0947BA6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ACB14A-2D9F-4E5C-98D8-C40E212EC8F7}" type="slidenum">
              <a:rPr lang="da-DK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7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277F0-5430-410F-9BA6-FB67E56FD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9AA239-158B-48D0-9D16-BDD2C068C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EE6E2AB-E532-49C6-BD85-1B1C45C8B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287C07E-356B-4EFD-AE75-E302805F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9633957-5A89-497C-9E9D-1F3BAB97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BBA7C2A-DD28-4401-A860-5A433FFF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9F474-4337-4B38-A716-1B820F5A2536}" type="slidenum">
              <a:rPr lang="da-DK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0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34D55-92C2-4D7C-879B-D5CC1BEB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80C00E2-BFF0-4B4F-B873-1AC674C40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A6F8E2-1CAB-48BC-B61D-D94E03F3E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EF10644-1C42-4DB3-A8C2-CC12F887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31B8103-30F6-40FD-991C-D38558A3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B015F21-8F44-4CB6-B251-C0E15F51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024C2-19B3-4000-B8CD-5F70F53298B0}" type="slidenum">
              <a:rPr lang="da-DK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3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7EBE7DA-C91C-4EF5-B10C-CF576F61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43CBAFB-50E2-4D0F-AC4A-7B42B8CFB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324107B-C2DA-4E40-838F-2986D30F4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0FB3B7-CB26-4651-BE0A-3AC6FA8EE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0F3AD6-9FEA-43FA-94A6-1557165FB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ACB14A-2D9F-4E5C-98D8-C40E212EC8F7}" type="slidenum">
              <a:rPr lang="da-DK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6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a.wikipedia.org/wiki/Billede:Karl_Marx.jpg" TargetMode="External"/><Relationship Id="rId2" Type="http://schemas.openxmlformats.org/officeDocument/2006/relationships/hyperlink" Target="http://da.wikipedia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://da.wikipedia.org/wiki/Billede:Engels.jpg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a.wikipedia.org/wiki/Billede:Karl_Marx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://da.wikipedia.org/wiki/Billede:Engels.jpg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D3BF53-E6AC-86C2-821A-90476035B6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Modul 4: Socialisme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9007FAE-9E3D-321A-796F-0459F3E959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Forløb: Politik og ideologi</a:t>
            </a:r>
          </a:p>
        </p:txBody>
      </p:sp>
    </p:spTree>
    <p:extLst>
      <p:ext uri="{BB962C8B-B14F-4D97-AF65-F5344CB8AC3E}">
        <p14:creationId xmlns:p14="http://schemas.microsoft.com/office/powerpoint/2010/main" val="38291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i="1"/>
              <a:t>Det kommunistiske manifest </a:t>
            </a:r>
            <a:r>
              <a:rPr lang="da-DK" sz="3200"/>
              <a:t>udgivet 1848.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a-DK" sz="2000" dirty="0"/>
              <a:t>Friedrich Engels (1820-1895) </a:t>
            </a: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r>
              <a:rPr lang="da-DK" sz="1000" dirty="0"/>
              <a:t>Kilde: </a:t>
            </a:r>
            <a:r>
              <a:rPr lang="da-DK" sz="1000" dirty="0">
                <a:hlinkClick r:id="rId2"/>
              </a:rPr>
              <a:t>http://da.wikipedia.org/</a:t>
            </a:r>
            <a:r>
              <a:rPr lang="da-DK" sz="1000" dirty="0"/>
              <a:t>wiki/Friedrich_Engels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r" eaLnBrk="1" hangingPunct="1">
              <a:buFont typeface="Wingdings" pitchFamily="2" charset="2"/>
              <a:buNone/>
            </a:pPr>
            <a:r>
              <a:rPr lang="da-DK" sz="2000" dirty="0"/>
              <a:t>Karl Marx (1818-1883)</a:t>
            </a:r>
            <a:endParaRPr lang="da-DK" sz="900" dirty="0"/>
          </a:p>
          <a:p>
            <a:pPr eaLnBrk="1" hangingPunct="1">
              <a:buFont typeface="Wingdings" pitchFamily="2" charset="2"/>
              <a:buNone/>
            </a:pPr>
            <a:r>
              <a:rPr lang="da-DK" sz="2000" dirty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da-DK" sz="2000" dirty="0"/>
          </a:p>
          <a:p>
            <a:pPr eaLnBrk="1" hangingPunct="1">
              <a:buFont typeface="Wingdings" pitchFamily="2" charset="2"/>
              <a:buNone/>
            </a:pPr>
            <a:endParaRPr lang="da-DK" sz="2000" dirty="0"/>
          </a:p>
          <a:p>
            <a:pPr eaLnBrk="1" hangingPunct="1">
              <a:buFont typeface="Wingdings" pitchFamily="2" charset="2"/>
              <a:buNone/>
            </a:pPr>
            <a:endParaRPr lang="da-DK" sz="2000" dirty="0"/>
          </a:p>
          <a:p>
            <a:pPr eaLnBrk="1" hangingPunct="1">
              <a:buFont typeface="Wingdings" pitchFamily="2" charset="2"/>
              <a:buNone/>
            </a:pPr>
            <a:endParaRPr lang="da-DK" sz="2000" dirty="0"/>
          </a:p>
          <a:p>
            <a:pPr eaLnBrk="1" hangingPunct="1">
              <a:buFont typeface="Wingdings" pitchFamily="2" charset="2"/>
              <a:buNone/>
            </a:pPr>
            <a:endParaRPr lang="da-DK" sz="2000" dirty="0"/>
          </a:p>
          <a:p>
            <a:pPr algn="r" eaLnBrk="1" hangingPunct="1">
              <a:buFont typeface="Wingdings" pitchFamily="2" charset="2"/>
              <a:buNone/>
            </a:pPr>
            <a:endParaRPr lang="da-DK" sz="1200" i="1" dirty="0"/>
          </a:p>
          <a:p>
            <a:pPr algn="r" eaLnBrk="1" hangingPunct="1">
              <a:buFont typeface="Wingdings" pitchFamily="2" charset="2"/>
              <a:buNone/>
            </a:pPr>
            <a:endParaRPr lang="da-DK" sz="1200" i="1" dirty="0"/>
          </a:p>
          <a:p>
            <a:pPr algn="r" eaLnBrk="1" hangingPunct="1">
              <a:buFont typeface="Wingdings" pitchFamily="2" charset="2"/>
              <a:buNone/>
            </a:pPr>
            <a:endParaRPr lang="da-DK" sz="1200" i="1" dirty="0"/>
          </a:p>
          <a:p>
            <a:pPr algn="r" eaLnBrk="1" hangingPunct="1">
              <a:buFont typeface="Wingdings" pitchFamily="2" charset="2"/>
              <a:buNone/>
            </a:pPr>
            <a:endParaRPr lang="da-DK" sz="1200" i="1" dirty="0"/>
          </a:p>
          <a:p>
            <a:pPr algn="r" eaLnBrk="1" hangingPunct="1">
              <a:buFont typeface="Wingdings" pitchFamily="2" charset="2"/>
              <a:buNone/>
            </a:pPr>
            <a:r>
              <a:rPr lang="da-DK" sz="1200" i="1" dirty="0"/>
              <a:t>Kilde: http://da.wikipedia.org/wiki/Karl_Marx</a:t>
            </a:r>
          </a:p>
        </p:txBody>
      </p:sp>
      <p:pic>
        <p:nvPicPr>
          <p:cNvPr id="31749" name="Picture 8" descr="200px-Karl_Marx">
            <a:hlinkClick r:id="rId3" tooltip="Karl Marx.jp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208" y="2060848"/>
            <a:ext cx="221138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 descr="Friedrich Engels">
            <a:hlinkClick r:id="rId5" tooltip="Friedrich Engel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2433" y="2493075"/>
            <a:ext cx="1905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boks 6"/>
          <p:cNvSpPr txBox="1"/>
          <p:nvPr/>
        </p:nvSpPr>
        <p:spPr>
          <a:xfrm>
            <a:off x="4367808" y="2276872"/>
            <a:ext cx="23519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srgbClr val="000000"/>
                </a:solidFill>
              </a:rPr>
              <a:t>Kritik af kapitalismen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srgbClr val="000000"/>
                </a:solidFill>
              </a:rPr>
              <a:t>Forudsigelse af en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srgbClr val="000000"/>
                </a:solidFill>
              </a:rPr>
              <a:t>socialistisk revolution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8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/>
              <a:t>Marx’s kritik af liberalismen og kapitalisme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sz="2400" i="1" dirty="0"/>
              <a:t>Klassekonflikt: </a:t>
            </a:r>
            <a:r>
              <a:rPr lang="da-DK" sz="2400" dirty="0"/>
              <a:t>Grundlæggende konflikt mellem </a:t>
            </a:r>
          </a:p>
          <a:p>
            <a:pPr lvl="1" eaLnBrk="1" hangingPunct="1"/>
            <a:r>
              <a:rPr lang="da-DK" sz="2000" dirty="0"/>
              <a:t>lønarbejderne, der ejer og sælger arbejdskraft, og som er interesseret i mere i løn, og</a:t>
            </a:r>
          </a:p>
          <a:p>
            <a:pPr lvl="1" eaLnBrk="1" hangingPunct="1"/>
            <a:r>
              <a:rPr lang="da-DK" sz="2000" dirty="0"/>
              <a:t>arbejdsgiverne, der ejer produktionsmidlerne fx fabrikker og som er interesseret i profit.</a:t>
            </a:r>
          </a:p>
          <a:p>
            <a:pPr eaLnBrk="1" hangingPunct="1"/>
            <a:endParaRPr lang="da-DK" sz="2400" i="1" dirty="0"/>
          </a:p>
          <a:p>
            <a:pPr eaLnBrk="1" hangingPunct="1"/>
            <a:r>
              <a:rPr lang="da-DK" sz="2400" i="1" dirty="0"/>
              <a:t>Merværditeorien</a:t>
            </a:r>
            <a:r>
              <a:rPr lang="da-DK" sz="2400" dirty="0"/>
              <a:t>: Arbejderen vil altid få mindre, end det arbejdet er værd.</a:t>
            </a:r>
          </a:p>
          <a:p>
            <a:pPr eaLnBrk="1" hangingPunct="1"/>
            <a:endParaRPr lang="da-DK" sz="2400" dirty="0"/>
          </a:p>
          <a:p>
            <a:pPr eaLnBrk="1" hangingPunct="1"/>
            <a:r>
              <a:rPr lang="da-DK" sz="2400" i="1" dirty="0"/>
              <a:t>Klassekamp</a:t>
            </a:r>
            <a:r>
              <a:rPr lang="da-DK" sz="2400" dirty="0"/>
              <a:t>: Konflikten kan ikke løses i et kapitalistisk samfund, men vil føre til kriser og kampe mellem klasserne.</a:t>
            </a:r>
          </a:p>
        </p:txBody>
      </p:sp>
    </p:spTree>
    <p:extLst>
      <p:ext uri="{BB962C8B-B14F-4D97-AF65-F5344CB8AC3E}">
        <p14:creationId xmlns:p14="http://schemas.microsoft.com/office/powerpoint/2010/main" val="1904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Socialismens menneskesyn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Mennesket er et socialt og arbejdende væsen.</a:t>
            </a:r>
          </a:p>
          <a:p>
            <a:endParaRPr lang="da-DK" sz="2800" dirty="0"/>
          </a:p>
          <a:p>
            <a:r>
              <a:rPr lang="da-DK" sz="2800" dirty="0"/>
              <a:t>Mennesket påvirkes af samfundet og fællesskaber.</a:t>
            </a:r>
          </a:p>
          <a:p>
            <a:endParaRPr lang="da-DK" sz="2800" dirty="0"/>
          </a:p>
          <a:p>
            <a:r>
              <a:rPr lang="da-DK" sz="2800" dirty="0"/>
              <a:t>Mennesket er dog også et væsen med interesser, der handler og er med til at forandre verden.</a:t>
            </a:r>
          </a:p>
        </p:txBody>
      </p:sp>
    </p:spTree>
    <p:extLst>
      <p:ext uri="{BB962C8B-B14F-4D97-AF65-F5344CB8AC3E}">
        <p14:creationId xmlns:p14="http://schemas.microsoft.com/office/powerpoint/2010/main" val="40901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Socialismens samfundsopfattelse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Interessekonflikter og klassekamp vil udvikle det kapitalistiske samfund i retning af et sammenbrud - en socialistisk revolution. </a:t>
            </a:r>
          </a:p>
          <a:p>
            <a:endParaRPr lang="da-DK" sz="2400" dirty="0"/>
          </a:p>
          <a:p>
            <a:r>
              <a:rPr lang="da-DK" sz="2400" dirty="0"/>
              <a:t>Det socialistiske samfund, der vil opstå, vil skabe et samfund præget af lighed og interesseforskelle nedbrydes.</a:t>
            </a:r>
          </a:p>
          <a:p>
            <a:endParaRPr lang="da-DK" sz="2400" dirty="0"/>
          </a:p>
          <a:p>
            <a:r>
              <a:rPr lang="da-DK" sz="2400" dirty="0"/>
              <a:t>I det socialistiske samfund vil nærme sig et organisk fællesskab og klasseløst samfund - et kommunistisk samfund.</a:t>
            </a:r>
          </a:p>
        </p:txBody>
      </p:sp>
    </p:spTree>
    <p:extLst>
      <p:ext uri="{BB962C8B-B14F-4D97-AF65-F5344CB8AC3E}">
        <p14:creationId xmlns:p14="http://schemas.microsoft.com/office/powerpoint/2010/main" val="254443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36180-E411-62EB-1E12-BF3783D7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Socialismen ønsker altså: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775EEEB-B53B-CA9D-0F44-2DFEC2024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Omfordeling skal ske ud fra et </a:t>
            </a:r>
            <a:r>
              <a:rPr lang="da-DK" dirty="0" err="1"/>
              <a:t>ønkse</a:t>
            </a:r>
            <a:r>
              <a:rPr lang="da-DK" dirty="0"/>
              <a:t> om lighed og solidaritet </a:t>
            </a:r>
          </a:p>
          <a:p>
            <a:r>
              <a:rPr lang="da-DK" dirty="0"/>
              <a:t>Markedet tager ikke hensyn til, hvordan goderne fordeles i samfundet</a:t>
            </a:r>
          </a:p>
          <a:p>
            <a:pPr lvl="1"/>
            <a:r>
              <a:rPr lang="da-DK" dirty="0"/>
              <a:t>Løsning: En stærk stat må gribe ind og sikre en omfordeling.</a:t>
            </a:r>
          </a:p>
        </p:txBody>
      </p:sp>
    </p:spTree>
    <p:extLst>
      <p:ext uri="{BB962C8B-B14F-4D97-AF65-F5344CB8AC3E}">
        <p14:creationId xmlns:p14="http://schemas.microsoft.com/office/powerpoint/2010/main" val="2712499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Summeøvelse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03312" y="2060576"/>
            <a:ext cx="10423670" cy="410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Diskuter fordele og ulemper ved socialismens menneske- og samfundssyn i en nutidig kontekst</a:t>
            </a:r>
          </a:p>
        </p:txBody>
      </p:sp>
    </p:spTree>
    <p:extLst>
      <p:ext uri="{BB962C8B-B14F-4D97-AF65-F5344CB8AC3E}">
        <p14:creationId xmlns:p14="http://schemas.microsoft.com/office/powerpoint/2010/main" val="127589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https://samfundsfagc.systime.dk/fileadmin/_processed_/c/6/csm_fig_11_0449259ee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4" y="2025401"/>
            <a:ext cx="11618013" cy="32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325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Summeøvelse: Socialisme, liberalisme og konservatisme?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Hvem skal sørge for borgerne i forbindelse med sygdom og fattigdom?</a:t>
            </a:r>
          </a:p>
        </p:txBody>
      </p:sp>
    </p:spTree>
    <p:extLst>
      <p:ext uri="{BB962C8B-B14F-4D97-AF65-F5344CB8AC3E}">
        <p14:creationId xmlns:p14="http://schemas.microsoft.com/office/powerpoint/2010/main" val="409768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Socialisme | PolitikNU (iBo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11246"/>
            <a:ext cx="6657438" cy="546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55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6985" y="2377211"/>
            <a:ext cx="9404723" cy="1400530"/>
          </a:xfrm>
        </p:spPr>
        <p:txBody>
          <a:bodyPr/>
          <a:lstStyle/>
          <a:p>
            <a:r>
              <a:rPr lang="da-DK" dirty="0"/>
              <a:t>Gruppearbejde – ideologisk debat</a:t>
            </a:r>
          </a:p>
        </p:txBody>
      </p:sp>
    </p:spTree>
    <p:extLst>
      <p:ext uri="{BB962C8B-B14F-4D97-AF65-F5344CB8AC3E}">
        <p14:creationId xmlns:p14="http://schemas.microsoft.com/office/powerpoint/2010/main" val="379413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Struktur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Dagens tegning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Socialisme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Forberede ideologisk debat: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Ideologisk debat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Opsamling på tavlen</a:t>
            </a:r>
          </a:p>
        </p:txBody>
      </p:sp>
    </p:spTree>
    <p:extLst>
      <p:ext uri="{BB962C8B-B14F-4D97-AF65-F5344CB8AC3E}">
        <p14:creationId xmlns:p14="http://schemas.microsoft.com/office/powerpoint/2010/main" val="3599549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 på kritik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https://www.youtube.com/watch?v=zaqGnIH5z4g</a:t>
            </a:r>
          </a:p>
        </p:txBody>
      </p:sp>
    </p:spTree>
    <p:extLst>
      <p:ext uri="{BB962C8B-B14F-4D97-AF65-F5344CB8AC3E}">
        <p14:creationId xmlns:p14="http://schemas.microsoft.com/office/powerpoint/2010/main" val="3557156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Ideologisk debat!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da-DK" dirty="0"/>
              <a:t>Debat: Gør klar til debat! Forbered argumenter/pointer til jeres ideologi. </a:t>
            </a:r>
            <a:endParaRPr lang="da-DK" sz="1800" dirty="0"/>
          </a:p>
          <a:p>
            <a:pPr lvl="1"/>
            <a:r>
              <a:rPr lang="da-DK" dirty="0"/>
              <a:t>Ideologiens grundlæggende værdier </a:t>
            </a:r>
            <a:r>
              <a:rPr lang="da-DK" dirty="0">
                <a:sym typeface="Wingdings" panose="05000000000000000000" pitchFamily="2" charset="2"/>
              </a:rPr>
              <a:t></a:t>
            </a:r>
            <a:r>
              <a:rPr lang="da-DK" dirty="0"/>
              <a:t> Fx, Konservatismens fokus på traditioner og normer og at bevare.</a:t>
            </a:r>
            <a:endParaRPr lang="da-DK" sz="1600" dirty="0"/>
          </a:p>
          <a:p>
            <a:pPr lvl="1"/>
            <a:r>
              <a:rPr lang="da-DK" dirty="0"/>
              <a:t>Hvem skal betale for velfærd og sikre borgernes tryghed?</a:t>
            </a:r>
            <a:endParaRPr lang="da-DK" sz="1600" dirty="0"/>
          </a:p>
          <a:p>
            <a:pPr lvl="2"/>
            <a:r>
              <a:rPr lang="da-DK" dirty="0"/>
              <a:t>Overvej herunder markedet, staten og civilsamfundets rolle</a:t>
            </a:r>
            <a:endParaRPr lang="da-DK" sz="1400" dirty="0"/>
          </a:p>
          <a:p>
            <a:pPr lvl="1"/>
            <a:r>
              <a:rPr lang="da-DK" dirty="0"/>
              <a:t>Økonomiske tanker – herunder økonomisk omfordeling eller ej?</a:t>
            </a:r>
            <a:endParaRPr lang="da-DK" sz="1600" dirty="0"/>
          </a:p>
          <a:p>
            <a:pPr lvl="1"/>
            <a:r>
              <a:rPr lang="da-DK" dirty="0"/>
              <a:t>Samfundets/statens rolle</a:t>
            </a:r>
            <a:endParaRPr lang="da-DK" sz="1600" dirty="0"/>
          </a:p>
          <a:p>
            <a:pPr lvl="1"/>
            <a:r>
              <a:rPr lang="da-DK" dirty="0"/>
              <a:t>Ideologiens tanker om frihed og lighed/ulighed</a:t>
            </a:r>
            <a:endParaRPr lang="da-DK" sz="1600" dirty="0"/>
          </a:p>
          <a:p>
            <a:pPr marL="0" indent="0">
              <a:buNone/>
            </a:pPr>
            <a:endParaRPr lang="da-DK" sz="18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060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6F6E4-ABE4-450E-0997-A808A60B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tegning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DB387E-FB9C-9AEF-1B2A-76BB0783B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AB5E5D-E1F0-EEEA-473F-D668D15C7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90487"/>
            <a:ext cx="903922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6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6AEE6-30A5-0DBE-CBDC-9A1396F1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ACD46B-899D-840D-FA12-727D6472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42DC5B0-8D0F-E4A0-B794-CF1C6CADF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702" y="49235"/>
            <a:ext cx="9310687" cy="66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6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D5EC1-0F26-C582-AB90-D069C5A8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5CCF11-E1FA-B623-AAE4-7EB817522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B29853D-ED7C-EC77-2EBD-5251AEAFC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95" y="-5037"/>
            <a:ext cx="9217693" cy="66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F84DF-4D12-8640-AD5B-0A65E063E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431C2D-24B4-4CE6-4329-5088BA231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AE14CFA-2FB0-F2F2-2888-D0A990CB3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-32797"/>
            <a:ext cx="9256295" cy="68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8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570DB-7D80-981A-33A8-EC0D9E74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2418F6-C5E7-2AB6-B5B6-01FDB6CA8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EA46610-0E7B-8CF4-B6E4-10ED513D7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6717"/>
            <a:ext cx="9954126" cy="680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7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Tjek på lektien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3138" y="1472541"/>
            <a:ext cx="10735293" cy="4987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400" dirty="0"/>
              <a:t>Hvad forstår I ved socialisme?</a:t>
            </a:r>
            <a:br>
              <a:rPr lang="da-DK" sz="2400" dirty="0"/>
            </a:b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89214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a-DK" sz="4400" dirty="0"/>
              <a:t>Socialisme</a:t>
            </a:r>
            <a:endParaRPr lang="da-DK" sz="3600" dirty="0"/>
          </a:p>
        </p:txBody>
      </p:sp>
      <p:sp>
        <p:nvSpPr>
          <p:cNvPr id="3174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a-DK" sz="2000" dirty="0"/>
              <a:t>Friedrich Engels (1820-1895) </a:t>
            </a: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  <a:p>
            <a:pPr eaLnBrk="1" hangingPunct="1">
              <a:buFont typeface="Wingdings" pitchFamily="2" charset="2"/>
              <a:buNone/>
            </a:pPr>
            <a:endParaRPr lang="da-DK" sz="1000" dirty="0"/>
          </a:p>
        </p:txBody>
      </p:sp>
      <p:sp>
        <p:nvSpPr>
          <p:cNvPr id="3174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eaLnBrk="1" hangingPunct="1">
              <a:buFont typeface="Wingdings" pitchFamily="2" charset="2"/>
              <a:buNone/>
            </a:pPr>
            <a:r>
              <a:rPr lang="da-DK" sz="2000" dirty="0"/>
              <a:t>Karl Marx (1818-1883)</a:t>
            </a:r>
            <a:endParaRPr lang="da-DK" sz="900" dirty="0"/>
          </a:p>
          <a:p>
            <a:pPr eaLnBrk="1" hangingPunct="1">
              <a:buFont typeface="Wingdings" pitchFamily="2" charset="2"/>
              <a:buNone/>
            </a:pPr>
            <a:r>
              <a:rPr lang="da-DK" sz="2000" dirty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da-DK" sz="2000" dirty="0"/>
          </a:p>
          <a:p>
            <a:pPr eaLnBrk="1" hangingPunct="1">
              <a:buFont typeface="Wingdings" pitchFamily="2" charset="2"/>
              <a:buNone/>
            </a:pPr>
            <a:endParaRPr lang="da-DK" sz="2000" dirty="0"/>
          </a:p>
          <a:p>
            <a:pPr eaLnBrk="1" hangingPunct="1">
              <a:buFont typeface="Wingdings" pitchFamily="2" charset="2"/>
              <a:buNone/>
            </a:pPr>
            <a:endParaRPr lang="da-DK" sz="2000" dirty="0"/>
          </a:p>
          <a:p>
            <a:pPr eaLnBrk="1" hangingPunct="1">
              <a:buFont typeface="Wingdings" pitchFamily="2" charset="2"/>
              <a:buNone/>
            </a:pPr>
            <a:endParaRPr lang="da-DK" sz="2000" dirty="0"/>
          </a:p>
          <a:p>
            <a:pPr eaLnBrk="1" hangingPunct="1">
              <a:buFont typeface="Wingdings" pitchFamily="2" charset="2"/>
              <a:buNone/>
            </a:pPr>
            <a:endParaRPr lang="da-DK" sz="2000" dirty="0"/>
          </a:p>
          <a:p>
            <a:pPr algn="r" eaLnBrk="1" hangingPunct="1">
              <a:buFont typeface="Wingdings" pitchFamily="2" charset="2"/>
              <a:buNone/>
            </a:pPr>
            <a:endParaRPr lang="da-DK" sz="1200" i="1" dirty="0"/>
          </a:p>
          <a:p>
            <a:pPr algn="r" eaLnBrk="1" hangingPunct="1">
              <a:buFont typeface="Wingdings" pitchFamily="2" charset="2"/>
              <a:buNone/>
            </a:pPr>
            <a:endParaRPr lang="da-DK" sz="1200" i="1" dirty="0"/>
          </a:p>
          <a:p>
            <a:pPr algn="r" eaLnBrk="1" hangingPunct="1">
              <a:buFont typeface="Wingdings" pitchFamily="2" charset="2"/>
              <a:buNone/>
            </a:pPr>
            <a:endParaRPr lang="da-DK" sz="1200" i="1" dirty="0"/>
          </a:p>
          <a:p>
            <a:pPr algn="r" eaLnBrk="1" hangingPunct="1">
              <a:buFont typeface="Wingdings" pitchFamily="2" charset="2"/>
              <a:buNone/>
            </a:pPr>
            <a:endParaRPr lang="da-DK" sz="1200" i="1" dirty="0"/>
          </a:p>
        </p:txBody>
      </p:sp>
      <p:pic>
        <p:nvPicPr>
          <p:cNvPr id="31749" name="Picture 8" descr="200px-Karl_Marx">
            <a:hlinkClick r:id="rId3" tooltip="Karl Marx.jp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093" y="2657308"/>
            <a:ext cx="3062583" cy="359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 descr="Friedrich Engels">
            <a:hlinkClick r:id="rId5" tooltip="Friedrich Engel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3359" y="2573020"/>
            <a:ext cx="2769142" cy="389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48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3072</TotalTime>
  <Words>688</Words>
  <Application>Microsoft Office PowerPoint</Application>
  <PresentationFormat>Widescreen</PresentationFormat>
  <Paragraphs>135</Paragraphs>
  <Slides>21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Office-tema</vt:lpstr>
      <vt:lpstr>Modul 4: Socialisme</vt:lpstr>
      <vt:lpstr>Struktur</vt:lpstr>
      <vt:lpstr>Dagens tegning</vt:lpstr>
      <vt:lpstr>PowerPoint-præsentation</vt:lpstr>
      <vt:lpstr>PowerPoint-præsentation</vt:lpstr>
      <vt:lpstr>PowerPoint-præsentation</vt:lpstr>
      <vt:lpstr>PowerPoint-præsentation</vt:lpstr>
      <vt:lpstr>Tjek på lektien</vt:lpstr>
      <vt:lpstr>Socialisme</vt:lpstr>
      <vt:lpstr>Det kommunistiske manifest udgivet 1848.</vt:lpstr>
      <vt:lpstr>Marx’s kritik af liberalismen og kapitalisme</vt:lpstr>
      <vt:lpstr>Socialismens menneskesyn</vt:lpstr>
      <vt:lpstr>Socialismens samfundsopfattelse</vt:lpstr>
      <vt:lpstr>Socialismen ønsker altså:</vt:lpstr>
      <vt:lpstr>Summeøvelse</vt:lpstr>
      <vt:lpstr>PowerPoint-præsentation</vt:lpstr>
      <vt:lpstr>Summeøvelse: Socialisme, liberalisme og konservatisme?</vt:lpstr>
      <vt:lpstr>PowerPoint-præsentation</vt:lpstr>
      <vt:lpstr>Gruppearbejde – ideologisk debat</vt:lpstr>
      <vt:lpstr>Eksempel på kritik</vt:lpstr>
      <vt:lpstr>Ideologisk debat!</vt:lpstr>
    </vt:vector>
  </TitlesOfParts>
  <Company>IT Center Nord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kommunistiske manifest udgivet 1848.</dc:title>
  <dc:creator>Christian Møller Larsen</dc:creator>
  <cp:lastModifiedBy>Christoffer Østergaard Carstens</cp:lastModifiedBy>
  <cp:revision>40</cp:revision>
  <dcterms:created xsi:type="dcterms:W3CDTF">2015-10-22T08:29:45Z</dcterms:created>
  <dcterms:modified xsi:type="dcterms:W3CDTF">2023-12-01T08:25:52Z</dcterms:modified>
</cp:coreProperties>
</file>